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 id="2147483697" r:id="rId5"/>
  </p:sldMasterIdLst>
  <p:notesMasterIdLst>
    <p:notesMasterId r:id="rId15"/>
  </p:notesMasterIdLst>
  <p:handoutMasterIdLst>
    <p:handoutMasterId r:id="rId16"/>
  </p:handoutMasterIdLst>
  <p:sldIdLst>
    <p:sldId id="409" r:id="rId6"/>
    <p:sldId id="3284" r:id="rId7"/>
    <p:sldId id="314" r:id="rId8"/>
    <p:sldId id="3286" r:id="rId9"/>
    <p:sldId id="443" r:id="rId10"/>
    <p:sldId id="3290" r:id="rId11"/>
    <p:sldId id="3291" r:id="rId12"/>
    <p:sldId id="3287" r:id="rId13"/>
    <p:sldId id="449" r:id="rId1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5C7FA2-A458-B50C-00A8-67A7B6E686BB}" name="Morgan, Derek A CPT USARMY CAC (USA)" initials="DM" userId="S::derek.a.morgan6.mil@army.mil::a2190939-38ab-44e6-ab8f-a1236bfb5618" providerId="AD"/>
  <p188:author id="{75B452CA-5608-7763-5610-E4252C599C9E}" name="Bruner, Terrell W CIV USARMY CAC (USA)" initials="TB" userId="S::terrell.w.bruner2.civ@army.mil::e67298ab-ade5-49a0-9c22-764be60528f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AB2D9"/>
    <a:srgbClr val="707070"/>
    <a:srgbClr val="CFCECC"/>
    <a:srgbClr val="AAAAA9"/>
    <a:srgbClr val="15FF15"/>
    <a:srgbClr val="2FFF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1137E8-4D40-4CD1-AE4A-5E215BDE9D15}" v="18" dt="2026-08-07T12:45:09.6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88184" autoAdjust="0"/>
  </p:normalViewPr>
  <p:slideViewPr>
    <p:cSldViewPr snapToGrid="0">
      <p:cViewPr>
        <p:scale>
          <a:sx n="125" d="100"/>
          <a:sy n="125" d="100"/>
        </p:scale>
        <p:origin x="1111" y="-168"/>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2" d="100"/>
          <a:sy n="82" d="100"/>
        </p:scale>
        <p:origin x="387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ng, Robert Jason (Bob) CIV USARMY CAC (USA)" userId="c2981aca-0887-4ff0-b323-ec3b35639469" providerId="ADAL" clId="{AC4532B8-3D40-49EA-A853-CCA918591702}"/>
    <pc:docChg chg="undo redo custSel addSld delSld modSld sldOrd">
      <pc:chgData name="King, Robert Jason (Bob) CIV USARMY CAC (USA)" userId="c2981aca-0887-4ff0-b323-ec3b35639469" providerId="ADAL" clId="{AC4532B8-3D40-49EA-A853-CCA918591702}" dt="2026-08-07T12:46:30.304" v="762" actId="167"/>
      <pc:docMkLst>
        <pc:docMk/>
      </pc:docMkLst>
      <pc:sldChg chg="modSp add mod ord">
        <pc:chgData name="King, Robert Jason (Bob) CIV USARMY CAC (USA)" userId="c2981aca-0887-4ff0-b323-ec3b35639469" providerId="ADAL" clId="{AC4532B8-3D40-49EA-A853-CCA918591702}" dt="2026-08-07T12:02:22.917" v="405" actId="13926"/>
        <pc:sldMkLst>
          <pc:docMk/>
          <pc:sldMk cId="2748703496" sldId="314"/>
        </pc:sldMkLst>
        <pc:spChg chg="mod">
          <ac:chgData name="King, Robert Jason (Bob) CIV USARMY CAC (USA)" userId="c2981aca-0887-4ff0-b323-ec3b35639469" providerId="ADAL" clId="{AC4532B8-3D40-49EA-A853-CCA918591702}" dt="2026-08-07T12:02:22.917" v="405" actId="13926"/>
          <ac:spMkLst>
            <pc:docMk/>
            <pc:sldMk cId="2748703496" sldId="314"/>
            <ac:spMk id="4" creationId="{00000000-0000-0000-0000-000000000000}"/>
          </ac:spMkLst>
        </pc:spChg>
      </pc:sldChg>
      <pc:sldChg chg="del">
        <pc:chgData name="King, Robert Jason (Bob) CIV USARMY CAC (USA)" userId="c2981aca-0887-4ff0-b323-ec3b35639469" providerId="ADAL" clId="{AC4532B8-3D40-49EA-A853-CCA918591702}" dt="2026-08-06T19:15:01.786" v="1" actId="47"/>
        <pc:sldMkLst>
          <pc:docMk/>
          <pc:sldMk cId="3455592124" sldId="439"/>
        </pc:sldMkLst>
      </pc:sldChg>
      <pc:sldChg chg="add">
        <pc:chgData name="King, Robert Jason (Bob) CIV USARMY CAC (USA)" userId="c2981aca-0887-4ff0-b323-ec3b35639469" providerId="ADAL" clId="{AC4532B8-3D40-49EA-A853-CCA918591702}" dt="2026-08-07T12:06:50.713" v="427"/>
        <pc:sldMkLst>
          <pc:docMk/>
          <pc:sldMk cId="1333713721" sldId="443"/>
        </pc:sldMkLst>
      </pc:sldChg>
      <pc:sldChg chg="addSp modSp mod">
        <pc:chgData name="King, Robert Jason (Bob) CIV USARMY CAC (USA)" userId="c2981aca-0887-4ff0-b323-ec3b35639469" providerId="ADAL" clId="{AC4532B8-3D40-49EA-A853-CCA918591702}" dt="2026-08-07T12:05:46" v="426" actId="6549"/>
        <pc:sldMkLst>
          <pc:docMk/>
          <pc:sldMk cId="1768874935" sldId="449"/>
        </pc:sldMkLst>
        <pc:spChg chg="mod">
          <ac:chgData name="King, Robert Jason (Bob) CIV USARMY CAC (USA)" userId="c2981aca-0887-4ff0-b323-ec3b35639469" providerId="ADAL" clId="{AC4532B8-3D40-49EA-A853-CCA918591702}" dt="2026-08-07T11:50:41.427" v="237"/>
          <ac:spMkLst>
            <pc:docMk/>
            <pc:sldMk cId="1768874935" sldId="449"/>
            <ac:spMk id="2" creationId="{F92AD76D-26AB-26DF-0309-7E4397654D10}"/>
          </ac:spMkLst>
        </pc:spChg>
        <pc:spChg chg="add mod">
          <ac:chgData name="King, Robert Jason (Bob) CIV USARMY CAC (USA)" userId="c2981aca-0887-4ff0-b323-ec3b35639469" providerId="ADAL" clId="{AC4532B8-3D40-49EA-A853-CCA918591702}" dt="2026-08-07T12:05:46" v="426" actId="6549"/>
          <ac:spMkLst>
            <pc:docMk/>
            <pc:sldMk cId="1768874935" sldId="449"/>
            <ac:spMk id="5" creationId="{44CA716B-F43A-8F12-80EE-13FF03CE2FDF}"/>
          </ac:spMkLst>
        </pc:spChg>
      </pc:sldChg>
      <pc:sldChg chg="modSp mod">
        <pc:chgData name="King, Robert Jason (Bob) CIV USARMY CAC (USA)" userId="c2981aca-0887-4ff0-b323-ec3b35639469" providerId="ADAL" clId="{AC4532B8-3D40-49EA-A853-CCA918591702}" dt="2026-08-07T11:50:01.635" v="224" actId="2711"/>
        <pc:sldMkLst>
          <pc:docMk/>
          <pc:sldMk cId="426997618" sldId="3284"/>
        </pc:sldMkLst>
        <pc:spChg chg="mod">
          <ac:chgData name="King, Robert Jason (Bob) CIV USARMY CAC (USA)" userId="c2981aca-0887-4ff0-b323-ec3b35639469" providerId="ADAL" clId="{AC4532B8-3D40-49EA-A853-CCA918591702}" dt="2026-08-07T11:50:01.635" v="224" actId="2711"/>
          <ac:spMkLst>
            <pc:docMk/>
            <pc:sldMk cId="426997618" sldId="3284"/>
            <ac:spMk id="3" creationId="{3759CAAD-1252-0BA4-0B93-56AD635EEE9D}"/>
          </ac:spMkLst>
        </pc:spChg>
        <pc:spChg chg="mod">
          <ac:chgData name="King, Robert Jason (Bob) CIV USARMY CAC (USA)" userId="c2981aca-0887-4ff0-b323-ec3b35639469" providerId="ADAL" clId="{AC4532B8-3D40-49EA-A853-CCA918591702}" dt="2026-08-07T11:39:49.858" v="54" actId="20577"/>
          <ac:spMkLst>
            <pc:docMk/>
            <pc:sldMk cId="426997618" sldId="3284"/>
            <ac:spMk id="5" creationId="{C386E0BF-8F82-DEFD-B0D6-41AC686D9D9B}"/>
          </ac:spMkLst>
        </pc:spChg>
      </pc:sldChg>
      <pc:sldChg chg="modSp mod">
        <pc:chgData name="King, Robert Jason (Bob) CIV USARMY CAC (USA)" userId="c2981aca-0887-4ff0-b323-ec3b35639469" providerId="ADAL" clId="{AC4532B8-3D40-49EA-A853-CCA918591702}" dt="2026-08-07T12:12:51.314" v="458" actId="20577"/>
        <pc:sldMkLst>
          <pc:docMk/>
          <pc:sldMk cId="2212343500" sldId="3286"/>
        </pc:sldMkLst>
        <pc:spChg chg="mod">
          <ac:chgData name="King, Robert Jason (Bob) CIV USARMY CAC (USA)" userId="c2981aca-0887-4ff0-b323-ec3b35639469" providerId="ADAL" clId="{AC4532B8-3D40-49EA-A853-CCA918591702}" dt="2026-08-07T12:12:00.880" v="457" actId="20577"/>
          <ac:spMkLst>
            <pc:docMk/>
            <pc:sldMk cId="2212343500" sldId="3286"/>
            <ac:spMk id="3" creationId="{40D74620-9611-B349-67AC-5D7838ED65EA}"/>
          </ac:spMkLst>
        </pc:spChg>
        <pc:spChg chg="mod">
          <ac:chgData name="King, Robert Jason (Bob) CIV USARMY CAC (USA)" userId="c2981aca-0887-4ff0-b323-ec3b35639469" providerId="ADAL" clId="{AC4532B8-3D40-49EA-A853-CCA918591702}" dt="2026-08-07T12:12:51.314" v="458" actId="20577"/>
          <ac:spMkLst>
            <pc:docMk/>
            <pc:sldMk cId="2212343500" sldId="3286"/>
            <ac:spMk id="5" creationId="{70674DB3-DDC9-D1FB-D631-0E31148F8E08}"/>
          </ac:spMkLst>
        </pc:spChg>
      </pc:sldChg>
      <pc:sldChg chg="modSp mod">
        <pc:chgData name="King, Robert Jason (Bob) CIV USARMY CAC (USA)" userId="c2981aca-0887-4ff0-b323-ec3b35639469" providerId="ADAL" clId="{AC4532B8-3D40-49EA-A853-CCA918591702}" dt="2026-08-07T12:05:09.204" v="415" actId="21"/>
        <pc:sldMkLst>
          <pc:docMk/>
          <pc:sldMk cId="3283700450" sldId="3287"/>
        </pc:sldMkLst>
        <pc:spChg chg="mod">
          <ac:chgData name="King, Robert Jason (Bob) CIV USARMY CAC (USA)" userId="c2981aca-0887-4ff0-b323-ec3b35639469" providerId="ADAL" clId="{AC4532B8-3D40-49EA-A853-CCA918591702}" dt="2026-08-07T11:50:54.223" v="276" actId="1037"/>
          <ac:spMkLst>
            <pc:docMk/>
            <pc:sldMk cId="3283700450" sldId="3287"/>
            <ac:spMk id="3" creationId="{70227AB2-6D42-5CBC-5DF7-6CF863D3D78C}"/>
          </ac:spMkLst>
        </pc:spChg>
        <pc:spChg chg="mod">
          <ac:chgData name="King, Robert Jason (Bob) CIV USARMY CAC (USA)" userId="c2981aca-0887-4ff0-b323-ec3b35639469" providerId="ADAL" clId="{AC4532B8-3D40-49EA-A853-CCA918591702}" dt="2026-08-07T12:05:09.204" v="415" actId="21"/>
          <ac:spMkLst>
            <pc:docMk/>
            <pc:sldMk cId="3283700450" sldId="3287"/>
            <ac:spMk id="5" creationId="{BE4FBB8F-6F34-7FC1-3B01-628B8A7C116E}"/>
          </ac:spMkLst>
        </pc:spChg>
      </pc:sldChg>
      <pc:sldChg chg="del">
        <pc:chgData name="King, Robert Jason (Bob) CIV USARMY CAC (USA)" userId="c2981aca-0887-4ff0-b323-ec3b35639469" providerId="ADAL" clId="{AC4532B8-3D40-49EA-A853-CCA918591702}" dt="2026-08-06T19:14:59.979" v="0" actId="47"/>
        <pc:sldMkLst>
          <pc:docMk/>
          <pc:sldMk cId="2760007099" sldId="3288"/>
        </pc:sldMkLst>
      </pc:sldChg>
      <pc:sldChg chg="del">
        <pc:chgData name="King, Robert Jason (Bob) CIV USARMY CAC (USA)" userId="c2981aca-0887-4ff0-b323-ec3b35639469" providerId="ADAL" clId="{AC4532B8-3D40-49EA-A853-CCA918591702}" dt="2026-08-06T19:15:06.938" v="2" actId="47"/>
        <pc:sldMkLst>
          <pc:docMk/>
          <pc:sldMk cId="1126051807" sldId="3289"/>
        </pc:sldMkLst>
      </pc:sldChg>
      <pc:sldChg chg="modSp mod">
        <pc:chgData name="King, Robert Jason (Bob) CIV USARMY CAC (USA)" userId="c2981aca-0887-4ff0-b323-ec3b35639469" providerId="ADAL" clId="{AC4532B8-3D40-49EA-A853-CCA918591702}" dt="2026-08-07T12:00:06.959" v="394" actId="1035"/>
        <pc:sldMkLst>
          <pc:docMk/>
          <pc:sldMk cId="1618449146" sldId="3290"/>
        </pc:sldMkLst>
        <pc:spChg chg="mod">
          <ac:chgData name="King, Robert Jason (Bob) CIV USARMY CAC (USA)" userId="c2981aca-0887-4ff0-b323-ec3b35639469" providerId="ADAL" clId="{AC4532B8-3D40-49EA-A853-CCA918591702}" dt="2026-08-07T11:50:18.147" v="225" actId="404"/>
          <ac:spMkLst>
            <pc:docMk/>
            <pc:sldMk cId="1618449146" sldId="3290"/>
            <ac:spMk id="3" creationId="{6B6CB6DE-C6CF-BEAA-14CD-4AA8027663B2}"/>
          </ac:spMkLst>
        </pc:spChg>
        <pc:spChg chg="mod">
          <ac:chgData name="King, Robert Jason (Bob) CIV USARMY CAC (USA)" userId="c2981aca-0887-4ff0-b323-ec3b35639469" providerId="ADAL" clId="{AC4532B8-3D40-49EA-A853-CCA918591702}" dt="2026-08-07T12:00:06.959" v="394" actId="1035"/>
          <ac:spMkLst>
            <pc:docMk/>
            <pc:sldMk cId="1618449146" sldId="3290"/>
            <ac:spMk id="29" creationId="{446EAFF0-80A4-38E0-70C8-3AB9E22311A0}"/>
          </ac:spMkLst>
        </pc:spChg>
      </pc:sldChg>
      <pc:sldChg chg="addSp delSp modSp new mod">
        <pc:chgData name="King, Robert Jason (Bob) CIV USARMY CAC (USA)" userId="c2981aca-0887-4ff0-b323-ec3b35639469" providerId="ADAL" clId="{AC4532B8-3D40-49EA-A853-CCA918591702}" dt="2026-08-07T12:46:30.304" v="762" actId="167"/>
        <pc:sldMkLst>
          <pc:docMk/>
          <pc:sldMk cId="1591324294" sldId="3291"/>
        </pc:sldMkLst>
        <pc:spChg chg="del">
          <ac:chgData name="King, Robert Jason (Bob) CIV USARMY CAC (USA)" userId="c2981aca-0887-4ff0-b323-ec3b35639469" providerId="ADAL" clId="{AC4532B8-3D40-49EA-A853-CCA918591702}" dt="2026-08-07T12:23:32.658" v="460" actId="478"/>
          <ac:spMkLst>
            <pc:docMk/>
            <pc:sldMk cId="1591324294" sldId="3291"/>
            <ac:spMk id="2" creationId="{67C2640D-4DA5-C930-923D-A3D6E4B58BC1}"/>
          </ac:spMkLst>
        </pc:spChg>
        <pc:spChg chg="mod">
          <ac:chgData name="King, Robert Jason (Bob) CIV USARMY CAC (USA)" userId="c2981aca-0887-4ff0-b323-ec3b35639469" providerId="ADAL" clId="{AC4532B8-3D40-49EA-A853-CCA918591702}" dt="2026-08-07T12:45:21.745" v="751" actId="1038"/>
          <ac:spMkLst>
            <pc:docMk/>
            <pc:sldMk cId="1591324294" sldId="3291"/>
            <ac:spMk id="3" creationId="{85A1C928-40C2-EA07-625A-472BA698765C}"/>
          </ac:spMkLst>
        </pc:spChg>
        <pc:spChg chg="add del mod">
          <ac:chgData name="King, Robert Jason (Bob) CIV USARMY CAC (USA)" userId="c2981aca-0887-4ff0-b323-ec3b35639469" providerId="ADAL" clId="{AC4532B8-3D40-49EA-A853-CCA918591702}" dt="2026-08-07T12:27:16.241" v="500" actId="21"/>
          <ac:spMkLst>
            <pc:docMk/>
            <pc:sldMk cId="1591324294" sldId="3291"/>
            <ac:spMk id="6" creationId="{03C06C4F-24D7-CDED-3542-2876D5DC5FD4}"/>
          </ac:spMkLst>
        </pc:spChg>
        <pc:spChg chg="add del mod">
          <ac:chgData name="King, Robert Jason (Bob) CIV USARMY CAC (USA)" userId="c2981aca-0887-4ff0-b323-ec3b35639469" providerId="ADAL" clId="{AC4532B8-3D40-49EA-A853-CCA918591702}" dt="2026-08-07T12:27:16.241" v="500" actId="21"/>
          <ac:spMkLst>
            <pc:docMk/>
            <pc:sldMk cId="1591324294" sldId="3291"/>
            <ac:spMk id="8" creationId="{358B70D6-0A6E-3721-074A-8989D0EC56A5}"/>
          </ac:spMkLst>
        </pc:spChg>
        <pc:spChg chg="add del mod">
          <ac:chgData name="King, Robert Jason (Bob) CIV USARMY CAC (USA)" userId="c2981aca-0887-4ff0-b323-ec3b35639469" providerId="ADAL" clId="{AC4532B8-3D40-49EA-A853-CCA918591702}" dt="2026-08-07T12:27:16.241" v="500" actId="21"/>
          <ac:spMkLst>
            <pc:docMk/>
            <pc:sldMk cId="1591324294" sldId="3291"/>
            <ac:spMk id="10" creationId="{A6119A93-FE63-6D2B-53A4-2E1AFE3BC49D}"/>
          </ac:spMkLst>
        </pc:spChg>
        <pc:spChg chg="add del mod">
          <ac:chgData name="King, Robert Jason (Bob) CIV USARMY CAC (USA)" userId="c2981aca-0887-4ff0-b323-ec3b35639469" providerId="ADAL" clId="{AC4532B8-3D40-49EA-A853-CCA918591702}" dt="2026-08-07T12:27:16.241" v="500" actId="21"/>
          <ac:spMkLst>
            <pc:docMk/>
            <pc:sldMk cId="1591324294" sldId="3291"/>
            <ac:spMk id="12" creationId="{13645926-0A6E-A95C-0908-EA31238DDBFF}"/>
          </ac:spMkLst>
        </pc:spChg>
        <pc:spChg chg="add del mod">
          <ac:chgData name="King, Robert Jason (Bob) CIV USARMY CAC (USA)" userId="c2981aca-0887-4ff0-b323-ec3b35639469" providerId="ADAL" clId="{AC4532B8-3D40-49EA-A853-CCA918591702}" dt="2026-08-07T12:27:16.241" v="500" actId="21"/>
          <ac:spMkLst>
            <pc:docMk/>
            <pc:sldMk cId="1591324294" sldId="3291"/>
            <ac:spMk id="14" creationId="{1E647925-B4FE-DD9C-2BCD-A77B1A6BBC04}"/>
          </ac:spMkLst>
        </pc:spChg>
        <pc:spChg chg="add del mod">
          <ac:chgData name="King, Robert Jason (Bob) CIV USARMY CAC (USA)" userId="c2981aca-0887-4ff0-b323-ec3b35639469" providerId="ADAL" clId="{AC4532B8-3D40-49EA-A853-CCA918591702}" dt="2026-08-07T12:27:16.241" v="500" actId="21"/>
          <ac:spMkLst>
            <pc:docMk/>
            <pc:sldMk cId="1591324294" sldId="3291"/>
            <ac:spMk id="16" creationId="{79D1A565-4D0B-52BD-2C9F-147D16D1153C}"/>
          </ac:spMkLst>
        </pc:spChg>
        <pc:spChg chg="add del mod">
          <ac:chgData name="King, Robert Jason (Bob) CIV USARMY CAC (USA)" userId="c2981aca-0887-4ff0-b323-ec3b35639469" providerId="ADAL" clId="{AC4532B8-3D40-49EA-A853-CCA918591702}" dt="2026-08-07T12:27:16.241" v="500" actId="21"/>
          <ac:spMkLst>
            <pc:docMk/>
            <pc:sldMk cId="1591324294" sldId="3291"/>
            <ac:spMk id="18" creationId="{4D75E45D-11A6-538A-3BB4-D1B2E257F188}"/>
          </ac:spMkLst>
        </pc:spChg>
        <pc:spChg chg="add del mod ord">
          <ac:chgData name="King, Robert Jason (Bob) CIV USARMY CAC (USA)" userId="c2981aca-0887-4ff0-b323-ec3b35639469" providerId="ADAL" clId="{AC4532B8-3D40-49EA-A853-CCA918591702}" dt="2026-08-07T12:42:52.417" v="628" actId="478"/>
          <ac:spMkLst>
            <pc:docMk/>
            <pc:sldMk cId="1591324294" sldId="3291"/>
            <ac:spMk id="19" creationId="{05438F02-2B10-2B31-2200-B31900AD6AB0}"/>
          </ac:spMkLst>
        </pc:spChg>
        <pc:spChg chg="add mod ord">
          <ac:chgData name="King, Robert Jason (Bob) CIV USARMY CAC (USA)" userId="c2981aca-0887-4ff0-b323-ec3b35639469" providerId="ADAL" clId="{AC4532B8-3D40-49EA-A853-CCA918591702}" dt="2026-08-07T12:42:11.145" v="627" actId="171"/>
          <ac:spMkLst>
            <pc:docMk/>
            <pc:sldMk cId="1591324294" sldId="3291"/>
            <ac:spMk id="21" creationId="{94C78825-E735-3AD4-1E96-CF2DF601B9AB}"/>
          </ac:spMkLst>
        </pc:spChg>
        <pc:spChg chg="add del mod">
          <ac:chgData name="King, Robert Jason (Bob) CIV USARMY CAC (USA)" userId="c2981aca-0887-4ff0-b323-ec3b35639469" providerId="ADAL" clId="{AC4532B8-3D40-49EA-A853-CCA918591702}" dt="2026-08-07T12:29:02.417" v="525" actId="21"/>
          <ac:spMkLst>
            <pc:docMk/>
            <pc:sldMk cId="1591324294" sldId="3291"/>
            <ac:spMk id="26" creationId="{EE58B797-C968-19DC-70DD-242F9AF0092C}"/>
          </ac:spMkLst>
        </pc:spChg>
        <pc:spChg chg="add del mod">
          <ac:chgData name="King, Robert Jason (Bob) CIV USARMY CAC (USA)" userId="c2981aca-0887-4ff0-b323-ec3b35639469" providerId="ADAL" clId="{AC4532B8-3D40-49EA-A853-CCA918591702}" dt="2026-08-07T12:29:02.417" v="525" actId="21"/>
          <ac:spMkLst>
            <pc:docMk/>
            <pc:sldMk cId="1591324294" sldId="3291"/>
            <ac:spMk id="28" creationId="{B911923D-7A39-3734-3051-7B17D368066E}"/>
          </ac:spMkLst>
        </pc:spChg>
        <pc:spChg chg="add del mod">
          <ac:chgData name="King, Robert Jason (Bob) CIV USARMY CAC (USA)" userId="c2981aca-0887-4ff0-b323-ec3b35639469" providerId="ADAL" clId="{AC4532B8-3D40-49EA-A853-CCA918591702}" dt="2026-08-07T12:29:02.417" v="525" actId="21"/>
          <ac:spMkLst>
            <pc:docMk/>
            <pc:sldMk cId="1591324294" sldId="3291"/>
            <ac:spMk id="30" creationId="{8C8E6F82-2D26-5EBA-DAD4-0EC230E479AA}"/>
          </ac:spMkLst>
        </pc:spChg>
        <pc:spChg chg="add del mod">
          <ac:chgData name="King, Robert Jason (Bob) CIV USARMY CAC (USA)" userId="c2981aca-0887-4ff0-b323-ec3b35639469" providerId="ADAL" clId="{AC4532B8-3D40-49EA-A853-CCA918591702}" dt="2026-08-07T12:29:02.417" v="525" actId="21"/>
          <ac:spMkLst>
            <pc:docMk/>
            <pc:sldMk cId="1591324294" sldId="3291"/>
            <ac:spMk id="32" creationId="{B5673BCF-36BD-B88B-07DC-B840998767BB}"/>
          </ac:spMkLst>
        </pc:spChg>
        <pc:spChg chg="add del">
          <ac:chgData name="King, Robert Jason (Bob) CIV USARMY CAC (USA)" userId="c2981aca-0887-4ff0-b323-ec3b35639469" providerId="ADAL" clId="{AC4532B8-3D40-49EA-A853-CCA918591702}" dt="2026-08-07T12:29:09.951" v="527" actId="21"/>
          <ac:spMkLst>
            <pc:docMk/>
            <pc:sldMk cId="1591324294" sldId="3291"/>
            <ac:spMk id="36" creationId="{9A3AA038-8181-B558-3693-32045C81A58F}"/>
          </ac:spMkLst>
        </pc:spChg>
        <pc:spChg chg="add del">
          <ac:chgData name="King, Robert Jason (Bob) CIV USARMY CAC (USA)" userId="c2981aca-0887-4ff0-b323-ec3b35639469" providerId="ADAL" clId="{AC4532B8-3D40-49EA-A853-CCA918591702}" dt="2026-08-07T12:29:09.951" v="527" actId="21"/>
          <ac:spMkLst>
            <pc:docMk/>
            <pc:sldMk cId="1591324294" sldId="3291"/>
            <ac:spMk id="38" creationId="{4783D040-9E12-2DE1-E685-FE3CB6116148}"/>
          </ac:spMkLst>
        </pc:spChg>
        <pc:spChg chg="add del">
          <ac:chgData name="King, Robert Jason (Bob) CIV USARMY CAC (USA)" userId="c2981aca-0887-4ff0-b323-ec3b35639469" providerId="ADAL" clId="{AC4532B8-3D40-49EA-A853-CCA918591702}" dt="2026-08-07T12:29:09.951" v="527" actId="21"/>
          <ac:spMkLst>
            <pc:docMk/>
            <pc:sldMk cId="1591324294" sldId="3291"/>
            <ac:spMk id="40" creationId="{CDA0AB8F-417C-7225-3D76-D940AC357349}"/>
          </ac:spMkLst>
        </pc:spChg>
        <pc:spChg chg="add del">
          <ac:chgData name="King, Robert Jason (Bob) CIV USARMY CAC (USA)" userId="c2981aca-0887-4ff0-b323-ec3b35639469" providerId="ADAL" clId="{AC4532B8-3D40-49EA-A853-CCA918591702}" dt="2026-08-07T12:29:09.951" v="527" actId="21"/>
          <ac:spMkLst>
            <pc:docMk/>
            <pc:sldMk cId="1591324294" sldId="3291"/>
            <ac:spMk id="42" creationId="{709D2CA8-3377-D0F8-6C4C-4DCC67DFE91C}"/>
          </ac:spMkLst>
        </pc:spChg>
        <pc:spChg chg="add mod ord">
          <ac:chgData name="King, Robert Jason (Bob) CIV USARMY CAC (USA)" userId="c2981aca-0887-4ff0-b323-ec3b35639469" providerId="ADAL" clId="{AC4532B8-3D40-49EA-A853-CCA918591702}" dt="2026-08-07T12:44:44.127" v="708" actId="1035"/>
          <ac:spMkLst>
            <pc:docMk/>
            <pc:sldMk cId="1591324294" sldId="3291"/>
            <ac:spMk id="45" creationId="{DFBC55BD-E552-72A1-5BDB-2441C182FC99}"/>
          </ac:spMkLst>
        </pc:spChg>
        <pc:spChg chg="add mod">
          <ac:chgData name="King, Robert Jason (Bob) CIV USARMY CAC (USA)" userId="c2981aca-0887-4ff0-b323-ec3b35639469" providerId="ADAL" clId="{AC4532B8-3D40-49EA-A853-CCA918591702}" dt="2026-08-07T12:43:45.872" v="631" actId="206"/>
          <ac:spMkLst>
            <pc:docMk/>
            <pc:sldMk cId="1591324294" sldId="3291"/>
            <ac:spMk id="46" creationId="{C25E95F4-AEA6-AD01-935B-2EB4C0A15FDD}"/>
          </ac:spMkLst>
        </pc:spChg>
        <pc:spChg chg="add del mod ord">
          <ac:chgData name="King, Robert Jason (Bob) CIV USARMY CAC (USA)" userId="c2981aca-0887-4ff0-b323-ec3b35639469" providerId="ADAL" clId="{AC4532B8-3D40-49EA-A853-CCA918591702}" dt="2026-08-07T12:46:18.614" v="759" actId="21"/>
          <ac:spMkLst>
            <pc:docMk/>
            <pc:sldMk cId="1591324294" sldId="3291"/>
            <ac:spMk id="58" creationId="{12FA839D-CE45-DBBB-FA30-D257D40CB051}"/>
          </ac:spMkLst>
        </pc:spChg>
        <pc:picChg chg="add del mod modCrop">
          <ac:chgData name="King, Robert Jason (Bob) CIV USARMY CAC (USA)" userId="c2981aca-0887-4ff0-b323-ec3b35639469" providerId="ADAL" clId="{AC4532B8-3D40-49EA-A853-CCA918591702}" dt="2026-08-07T12:27:16.241" v="500" actId="21"/>
          <ac:picMkLst>
            <pc:docMk/>
            <pc:sldMk cId="1591324294" sldId="3291"/>
            <ac:picMk id="5" creationId="{94E0A8D9-26C7-732A-765B-0FD5F39631E9}"/>
          </ac:picMkLst>
        </pc:picChg>
        <pc:picChg chg="add del mod ord">
          <ac:chgData name="King, Robert Jason (Bob) CIV USARMY CAC (USA)" userId="c2981aca-0887-4ff0-b323-ec3b35639469" providerId="ADAL" clId="{AC4532B8-3D40-49EA-A853-CCA918591702}" dt="2026-08-07T12:29:02.417" v="525" actId="21"/>
          <ac:picMkLst>
            <pc:docMk/>
            <pc:sldMk cId="1591324294" sldId="3291"/>
            <ac:picMk id="23" creationId="{8E65D657-60F8-0980-045A-629C07DC9D50}"/>
          </ac:picMkLst>
        </pc:picChg>
        <pc:picChg chg="add del mod modCrop">
          <ac:chgData name="King, Robert Jason (Bob) CIV USARMY CAC (USA)" userId="c2981aca-0887-4ff0-b323-ec3b35639469" providerId="ADAL" clId="{AC4532B8-3D40-49EA-A853-CCA918591702}" dt="2026-08-07T12:46:18.614" v="759" actId="21"/>
          <ac:picMkLst>
            <pc:docMk/>
            <pc:sldMk cId="1591324294" sldId="3291"/>
            <ac:picMk id="25" creationId="{87E9B1E9-0C18-E79D-04AE-79842477F5B9}"/>
          </ac:picMkLst>
        </pc:picChg>
        <pc:picChg chg="add del">
          <ac:chgData name="King, Robert Jason (Bob) CIV USARMY CAC (USA)" userId="c2981aca-0887-4ff0-b323-ec3b35639469" providerId="ADAL" clId="{AC4532B8-3D40-49EA-A853-CCA918591702}" dt="2026-08-07T12:29:09.951" v="527" actId="21"/>
          <ac:picMkLst>
            <pc:docMk/>
            <pc:sldMk cId="1591324294" sldId="3291"/>
            <ac:picMk id="34" creationId="{9894954A-C65C-9FF0-F804-0C2A3863DC19}"/>
          </ac:picMkLst>
        </pc:picChg>
        <pc:picChg chg="add mod ord">
          <ac:chgData name="King, Robert Jason (Bob) CIV USARMY CAC (USA)" userId="c2981aca-0887-4ff0-b323-ec3b35639469" providerId="ADAL" clId="{AC4532B8-3D40-49EA-A853-CCA918591702}" dt="2026-08-07T12:43:13.159" v="629" actId="14100"/>
          <ac:picMkLst>
            <pc:docMk/>
            <pc:sldMk cId="1591324294" sldId="3291"/>
            <ac:picMk id="44" creationId="{76F8AADE-9A69-E138-E0C5-71961B6B87C4}"/>
          </ac:picMkLst>
        </pc:picChg>
        <pc:picChg chg="add mod ord">
          <ac:chgData name="King, Robert Jason (Bob) CIV USARMY CAC (USA)" userId="c2981aca-0887-4ff0-b323-ec3b35639469" providerId="ADAL" clId="{AC4532B8-3D40-49EA-A853-CCA918591702}" dt="2026-08-07T12:46:30.304" v="762" actId="167"/>
          <ac:picMkLst>
            <pc:docMk/>
            <pc:sldMk cId="1591324294" sldId="3291"/>
            <ac:picMk id="60" creationId="{9E791BAC-3FA7-2402-DA75-7D2381268D5C}"/>
          </ac:picMkLst>
        </pc:picChg>
        <pc:cxnChg chg="add mod ord">
          <ac:chgData name="King, Robert Jason (Bob) CIV USARMY CAC (USA)" userId="c2981aca-0887-4ff0-b323-ec3b35639469" providerId="ADAL" clId="{AC4532B8-3D40-49EA-A853-CCA918591702}" dt="2026-08-07T12:44:12.513" v="633" actId="14100"/>
          <ac:cxnSpMkLst>
            <pc:docMk/>
            <pc:sldMk cId="1591324294" sldId="3291"/>
            <ac:cxnSpMk id="48" creationId="{54FCAB39-EB56-ABF9-FDCF-409598A712BC}"/>
          </ac:cxnSpMkLst>
        </pc:cxnChg>
        <pc:cxnChg chg="add mod">
          <ac:chgData name="King, Robert Jason (Bob) CIV USARMY CAC (USA)" userId="c2981aca-0887-4ff0-b323-ec3b35639469" providerId="ADAL" clId="{AC4532B8-3D40-49EA-A853-CCA918591702}" dt="2026-08-07T12:43:53.401" v="632" actId="14100"/>
          <ac:cxnSpMkLst>
            <pc:docMk/>
            <pc:sldMk cId="1591324294" sldId="3291"/>
            <ac:cxnSpMk id="53" creationId="{357CFB86-E48F-9CC2-2E7A-1C2B7F1B9202}"/>
          </ac:cxnSpMkLst>
        </pc:cxnChg>
      </pc:sldChg>
      <pc:sldMasterChg chg="delSldLayout">
        <pc:chgData name="King, Robert Jason (Bob) CIV USARMY CAC (USA)" userId="c2981aca-0887-4ff0-b323-ec3b35639469" providerId="ADAL" clId="{AC4532B8-3D40-49EA-A853-CCA918591702}" dt="2026-08-06T19:15:01.786" v="1" actId="47"/>
        <pc:sldMasterMkLst>
          <pc:docMk/>
          <pc:sldMasterMk cId="996370478" sldId="2147483697"/>
        </pc:sldMasterMkLst>
        <pc:sldLayoutChg chg="del">
          <pc:chgData name="King, Robert Jason (Bob) CIV USARMY CAC (USA)" userId="c2981aca-0887-4ff0-b323-ec3b35639469" providerId="ADAL" clId="{AC4532B8-3D40-49EA-A853-CCA918591702}" dt="2026-08-06T19:15:01.786" v="1" actId="47"/>
          <pc:sldLayoutMkLst>
            <pc:docMk/>
            <pc:sldMasterMk cId="996370478" sldId="2147483697"/>
            <pc:sldLayoutMk cId="3894629899" sldId="214748378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33A60166-7945-4346-984A-47395A04CFDD}" type="datetimeFigureOut">
              <a:rPr lang="en-US" smtClean="0"/>
              <a:t>8/6/2026</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Tree>
    <p:extLst>
      <p:ext uri="{BB962C8B-B14F-4D97-AF65-F5344CB8AC3E}">
        <p14:creationId xmlns:p14="http://schemas.microsoft.com/office/powerpoint/2010/main" val="41384260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F408D18-6F0F-4206-B685-D63437311F8F}" type="datetimeFigureOut">
              <a:rPr lang="en-US" smtClean="0"/>
              <a:t>8/6/2026</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CA60457-50AB-4615-96F7-686F1D98768F}" type="slidenum">
              <a:rPr lang="en-US" smtClean="0"/>
              <a:t>‹#›</a:t>
            </a:fld>
            <a:endParaRPr lang="en-US" dirty="0"/>
          </a:p>
        </p:txBody>
      </p:sp>
    </p:spTree>
    <p:extLst>
      <p:ext uri="{BB962C8B-B14F-4D97-AF65-F5344CB8AC3E}">
        <p14:creationId xmlns:p14="http://schemas.microsoft.com/office/powerpoint/2010/main" val="1989794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CAC STB Absence and Pass Policy memorandum dated 4 August 2025, the suspense for an absence request is 15 days prior to the absence date. </a:t>
            </a:r>
            <a:r>
              <a:rPr lang="en-US" sz="1200" b="0" i="0" u="none" strike="noStrike" kern="1200" baseline="0" dirty="0">
                <a:solidFill>
                  <a:schemeClr val="tx1"/>
                </a:solidFill>
                <a:latin typeface="+mn-lt"/>
                <a:ea typeface="+mn-ea"/>
                <a:cs typeface="+mn-cs"/>
              </a:rPr>
              <a:t>The suspense for OCONUS and CSP requests is 30 days. Exceptions to this policy, such as Emergency Absence, will be handled on a case-by-case basis. </a:t>
            </a:r>
          </a:p>
          <a:p>
            <a:endParaRPr lang="en-US" dirty="0"/>
          </a:p>
        </p:txBody>
      </p:sp>
      <p:sp>
        <p:nvSpPr>
          <p:cNvPr id="4" name="Slide Number Placeholder 3"/>
          <p:cNvSpPr>
            <a:spLocks noGrp="1"/>
          </p:cNvSpPr>
          <p:nvPr>
            <p:ph type="sldNum" sz="quarter" idx="5"/>
          </p:nvPr>
        </p:nvSpPr>
        <p:spPr/>
        <p:txBody>
          <a:bodyPr/>
          <a:lstStyle/>
          <a:p>
            <a:fld id="{9CA60457-50AB-4615-96F7-686F1D98768F}" type="slidenum">
              <a:rPr lang="en-US" smtClean="0"/>
              <a:t>2</a:t>
            </a:fld>
            <a:endParaRPr lang="en-US" dirty="0"/>
          </a:p>
        </p:txBody>
      </p:sp>
    </p:spTree>
    <p:extLst>
      <p:ext uri="{BB962C8B-B14F-4D97-AF65-F5344CB8AC3E}">
        <p14:creationId xmlns:p14="http://schemas.microsoft.com/office/powerpoint/2010/main" val="2733561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0C458-EA29-919B-6EF1-E5CDDEAD0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A9BD5-774C-9CA7-2F86-3AAA048DC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3B9B5-B506-77A5-38E5-A07C27FCED82}"/>
              </a:ext>
            </a:extLst>
          </p:cNvPr>
          <p:cNvSpPr>
            <a:spLocks noGrp="1"/>
          </p:cNvSpPr>
          <p:nvPr>
            <p:ph type="body" idx="1"/>
          </p:nvPr>
        </p:nvSpPr>
        <p:spPr/>
        <p:txBody>
          <a:bodyPr/>
          <a:lstStyle/>
          <a:p>
            <a:r>
              <a:rPr lang="en-US"/>
              <a:t>This is under normal conditions.  Previous slide</a:t>
            </a:r>
            <a:r>
              <a:rPr lang="en-US" baseline="0"/>
              <a:t> gives you the current authorization levels.  </a:t>
            </a:r>
            <a:endParaRPr lang="en-US"/>
          </a:p>
        </p:txBody>
      </p:sp>
      <p:sp>
        <p:nvSpPr>
          <p:cNvPr id="4" name="Slide Number Placeholder 3">
            <a:extLst>
              <a:ext uri="{FF2B5EF4-FFF2-40B4-BE49-F238E27FC236}">
                <a16:creationId xmlns:a16="http://schemas.microsoft.com/office/drawing/2014/main" id="{1D85C386-8682-F756-85D7-1DFB14B1D1C5}"/>
              </a:ext>
            </a:extLst>
          </p:cNvPr>
          <p:cNvSpPr>
            <a:spLocks noGrp="1"/>
          </p:cNvSpPr>
          <p:nvPr>
            <p:ph type="sldNum" sz="quarter" idx="10"/>
          </p:nvPr>
        </p:nvSpPr>
        <p:spPr/>
        <p:txBody>
          <a:bodyPr/>
          <a:lstStyle/>
          <a:p>
            <a:fld id="{3B569610-19BE-433F-B87C-8B427E1648F2}" type="slidenum">
              <a:rPr lang="en-US" smtClean="0"/>
              <a:pPr/>
              <a:t>5</a:t>
            </a:fld>
            <a:endParaRPr lang="en-US"/>
          </a:p>
        </p:txBody>
      </p:sp>
    </p:spTree>
    <p:extLst>
      <p:ext uri="{BB962C8B-B14F-4D97-AF65-F5344CB8AC3E}">
        <p14:creationId xmlns:p14="http://schemas.microsoft.com/office/powerpoint/2010/main" val="1341373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A60457-50AB-4615-96F7-686F1D98768F}" type="slidenum">
              <a:rPr lang="en-US" smtClean="0"/>
              <a:t>6</a:t>
            </a:fld>
            <a:endParaRPr lang="en-US" dirty="0"/>
          </a:p>
        </p:txBody>
      </p:sp>
    </p:spTree>
    <p:extLst>
      <p:ext uri="{BB962C8B-B14F-4D97-AF65-F5344CB8AC3E}">
        <p14:creationId xmlns:p14="http://schemas.microsoft.com/office/powerpoint/2010/main" val="67118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BRS be cautious of your PEBD. For CY 26, which end on 31 December, your window is 7-12 years, but on 1 January for CY 27 that window shrinks to 7-10 years.  For anyone that served in the Reserves prior to the Active Army your PEBD started when you entered the Reserves and you window is still 7-12 years from your PEBD for CY 26. </a:t>
            </a:r>
          </a:p>
          <a:p>
            <a:endParaRPr lang="en-US" dirty="0"/>
          </a:p>
          <a:p>
            <a:r>
              <a:rPr lang="en-US"/>
              <a:t>https://myarmybenefits.us.army.mil/Benefit-Library/Federal-Benefits/Continuation-Pay</a:t>
            </a:r>
          </a:p>
          <a:p>
            <a:endParaRPr lang="en-US" dirty="0"/>
          </a:p>
        </p:txBody>
      </p:sp>
      <p:sp>
        <p:nvSpPr>
          <p:cNvPr id="4" name="Slide Number Placeholder 3"/>
          <p:cNvSpPr>
            <a:spLocks noGrp="1"/>
          </p:cNvSpPr>
          <p:nvPr>
            <p:ph type="sldNum" sz="quarter" idx="5"/>
          </p:nvPr>
        </p:nvSpPr>
        <p:spPr/>
        <p:txBody>
          <a:bodyPr/>
          <a:lstStyle/>
          <a:p>
            <a:fld id="{9CA60457-50AB-4615-96F7-686F1D98768F}" type="slidenum">
              <a:rPr lang="en-US" smtClean="0"/>
              <a:t>8</a:t>
            </a:fld>
            <a:endParaRPr lang="en-US" dirty="0"/>
          </a:p>
        </p:txBody>
      </p:sp>
    </p:spTree>
    <p:extLst>
      <p:ext uri="{BB962C8B-B14F-4D97-AF65-F5344CB8AC3E}">
        <p14:creationId xmlns:p14="http://schemas.microsoft.com/office/powerpoint/2010/main" val="1299939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9" name="Text Placeholder 8">
            <a:extLst>
              <a:ext uri="{FF2B5EF4-FFF2-40B4-BE49-F238E27FC236}">
                <a16:creationId xmlns:a16="http://schemas.microsoft.com/office/drawing/2014/main" id="{8E938675-2A2D-D1B8-462E-493B460B30AF}"/>
              </a:ext>
            </a:extLst>
          </p:cNvPr>
          <p:cNvSpPr>
            <a:spLocks noGrp="1"/>
          </p:cNvSpPr>
          <p:nvPr>
            <p:ph type="body" sz="quarter" idx="10"/>
          </p:nvPr>
        </p:nvSpPr>
        <p:spPr>
          <a:xfrm>
            <a:off x="3523378" y="184573"/>
            <a:ext cx="5394121" cy="553658"/>
          </a:xfrm>
        </p:spPr>
        <p:txBody>
          <a:bodyPr>
            <a:normAutofit/>
          </a:bodyPr>
          <a:lstStyle>
            <a:lvl1pPr>
              <a:buNone/>
              <a:defRPr sz="3200">
                <a:latin typeface="Arial" panose="020B0604020202020204" pitchFamily="34" charset="0"/>
                <a:cs typeface="Arial" panose="020B0604020202020204" pitchFamily="34" charset="0"/>
              </a:defRPr>
            </a:lvl1pPr>
            <a:lvl2pPr>
              <a:buNone/>
              <a:defRPr/>
            </a:lvl2pPr>
          </a:lstStyle>
          <a:p>
            <a:pPr lvl="0"/>
            <a:r>
              <a:rPr lang="en-US" dirty="0"/>
              <a:t>Click to edit Master text style</a:t>
            </a:r>
          </a:p>
        </p:txBody>
      </p:sp>
    </p:spTree>
    <p:extLst>
      <p:ext uri="{BB962C8B-B14F-4D97-AF65-F5344CB8AC3E}">
        <p14:creationId xmlns:p14="http://schemas.microsoft.com/office/powerpoint/2010/main" val="780256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4979" y="941564"/>
            <a:ext cx="8582685" cy="523540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F734A35B-B995-CE78-736A-EC540759EFD6}"/>
              </a:ext>
            </a:extLst>
          </p:cNvPr>
          <p:cNvSpPr txBox="1"/>
          <p:nvPr userDrawn="1"/>
        </p:nvSpPr>
        <p:spPr>
          <a:xfrm>
            <a:off x="67346" y="6561080"/>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As of Date:</a:t>
            </a:r>
          </a:p>
        </p:txBody>
      </p:sp>
      <p:sp>
        <p:nvSpPr>
          <p:cNvPr id="13" name="Content Placeholder 2">
            <a:extLst>
              <a:ext uri="{FF2B5EF4-FFF2-40B4-BE49-F238E27FC236}">
                <a16:creationId xmlns:a16="http://schemas.microsoft.com/office/drawing/2014/main" id="{CE3B7BD1-552D-0E06-2887-31416A75B3C3}"/>
              </a:ext>
            </a:extLst>
          </p:cNvPr>
          <p:cNvSpPr>
            <a:spLocks noGrp="1"/>
          </p:cNvSpPr>
          <p:nvPr>
            <p:ph idx="10" hasCustomPrompt="1"/>
          </p:nvPr>
        </p:nvSpPr>
        <p:spPr>
          <a:xfrm>
            <a:off x="742384" y="6586031"/>
            <a:ext cx="2344849" cy="215871"/>
          </a:xfrm>
        </p:spPr>
        <p:txBody>
          <a:bodyPr>
            <a:normAutofit/>
          </a:bodyPr>
          <a:lstStyle>
            <a:lvl1pPr>
              <a:buNone/>
              <a:defRPr sz="1200"/>
            </a:lvl1pPr>
          </a:lstStyle>
          <a:p>
            <a:pPr lvl="0"/>
            <a:r>
              <a:rPr lang="en-US" dirty="0"/>
              <a:t>DDMMMYY</a:t>
            </a:r>
          </a:p>
        </p:txBody>
      </p:sp>
      <p:sp>
        <p:nvSpPr>
          <p:cNvPr id="14" name="TextBox 13">
            <a:extLst>
              <a:ext uri="{FF2B5EF4-FFF2-40B4-BE49-F238E27FC236}">
                <a16:creationId xmlns:a16="http://schemas.microsoft.com/office/drawing/2014/main" id="{AD53E063-8CAA-D89E-D6BB-564F6EAFAA41}"/>
              </a:ext>
            </a:extLst>
          </p:cNvPr>
          <p:cNvSpPr txBox="1"/>
          <p:nvPr userDrawn="1"/>
        </p:nvSpPr>
        <p:spPr>
          <a:xfrm>
            <a:off x="3782804" y="6606818"/>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POC: </a:t>
            </a:r>
          </a:p>
        </p:txBody>
      </p:sp>
      <p:sp>
        <p:nvSpPr>
          <p:cNvPr id="15" name="Content Placeholder 2">
            <a:extLst>
              <a:ext uri="{FF2B5EF4-FFF2-40B4-BE49-F238E27FC236}">
                <a16:creationId xmlns:a16="http://schemas.microsoft.com/office/drawing/2014/main" id="{957CE509-8F8D-F98C-9E79-07248DF34434}"/>
              </a:ext>
            </a:extLst>
          </p:cNvPr>
          <p:cNvSpPr>
            <a:spLocks noGrp="1"/>
          </p:cNvSpPr>
          <p:nvPr>
            <p:ph idx="11" hasCustomPrompt="1"/>
          </p:nvPr>
        </p:nvSpPr>
        <p:spPr>
          <a:xfrm>
            <a:off x="4146487" y="6606821"/>
            <a:ext cx="1285592" cy="215871"/>
          </a:xfrm>
        </p:spPr>
        <p:txBody>
          <a:bodyPr>
            <a:normAutofit/>
          </a:bodyPr>
          <a:lstStyle>
            <a:lvl1pPr>
              <a:buNone/>
              <a:defRPr sz="1200"/>
            </a:lvl1pPr>
          </a:lstStyle>
          <a:p>
            <a:pPr lvl="0"/>
            <a:r>
              <a:rPr lang="en-US" dirty="0"/>
              <a:t>Rank Last, First</a:t>
            </a:r>
          </a:p>
        </p:txBody>
      </p:sp>
      <p:sp>
        <p:nvSpPr>
          <p:cNvPr id="5" name="Text Placeholder 8">
            <a:extLst>
              <a:ext uri="{FF2B5EF4-FFF2-40B4-BE49-F238E27FC236}">
                <a16:creationId xmlns:a16="http://schemas.microsoft.com/office/drawing/2014/main" id="{72CD7E18-FE5E-AC85-6794-AE7183D5C26D}"/>
              </a:ext>
            </a:extLst>
          </p:cNvPr>
          <p:cNvSpPr>
            <a:spLocks noGrp="1"/>
          </p:cNvSpPr>
          <p:nvPr>
            <p:ph type="body" sz="quarter" idx="12"/>
          </p:nvPr>
        </p:nvSpPr>
        <p:spPr>
          <a:xfrm>
            <a:off x="3523378" y="184573"/>
            <a:ext cx="5394121" cy="553658"/>
          </a:xfrm>
        </p:spPr>
        <p:txBody>
          <a:bodyPr>
            <a:normAutofit/>
          </a:bodyPr>
          <a:lstStyle>
            <a:lvl1pPr>
              <a:buNone/>
              <a:defRPr sz="3200">
                <a:latin typeface="Arial" panose="020B0604020202020204" pitchFamily="34" charset="0"/>
                <a:cs typeface="Arial" panose="020B0604020202020204" pitchFamily="34" charset="0"/>
              </a:defRPr>
            </a:lvl1pPr>
            <a:lvl2pPr>
              <a:buNone/>
              <a:defRPr/>
            </a:lvl2pPr>
          </a:lstStyle>
          <a:p>
            <a:pPr lvl="0"/>
            <a:r>
              <a:rPr lang="en-US" dirty="0"/>
              <a:t>Click to edit Master text style</a:t>
            </a:r>
          </a:p>
        </p:txBody>
      </p:sp>
    </p:spTree>
    <p:extLst>
      <p:ext uri="{BB962C8B-B14F-4D97-AF65-F5344CB8AC3E}">
        <p14:creationId xmlns:p14="http://schemas.microsoft.com/office/powerpoint/2010/main" val="2994514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8"/>
            <a:ext cx="78867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20" name="TextBox 19">
            <a:extLst>
              <a:ext uri="{FF2B5EF4-FFF2-40B4-BE49-F238E27FC236}">
                <a16:creationId xmlns:a16="http://schemas.microsoft.com/office/drawing/2014/main" id="{81B8D198-7FA2-9793-7E35-7A6D6568371E}"/>
              </a:ext>
            </a:extLst>
          </p:cNvPr>
          <p:cNvSpPr txBox="1"/>
          <p:nvPr userDrawn="1"/>
        </p:nvSpPr>
        <p:spPr>
          <a:xfrm>
            <a:off x="67346" y="6561080"/>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As of Date:</a:t>
            </a:r>
          </a:p>
        </p:txBody>
      </p:sp>
      <p:sp>
        <p:nvSpPr>
          <p:cNvPr id="21" name="Content Placeholder 2">
            <a:extLst>
              <a:ext uri="{FF2B5EF4-FFF2-40B4-BE49-F238E27FC236}">
                <a16:creationId xmlns:a16="http://schemas.microsoft.com/office/drawing/2014/main" id="{E0802009-8CA3-ED6B-FE8F-D92FE427C0FB}"/>
              </a:ext>
            </a:extLst>
          </p:cNvPr>
          <p:cNvSpPr>
            <a:spLocks noGrp="1"/>
          </p:cNvSpPr>
          <p:nvPr>
            <p:ph idx="10" hasCustomPrompt="1"/>
          </p:nvPr>
        </p:nvSpPr>
        <p:spPr>
          <a:xfrm>
            <a:off x="742384" y="6586031"/>
            <a:ext cx="2344849" cy="215871"/>
          </a:xfrm>
        </p:spPr>
        <p:txBody>
          <a:bodyPr>
            <a:normAutofit/>
          </a:bodyPr>
          <a:lstStyle>
            <a:lvl1pPr>
              <a:buNone/>
              <a:defRPr sz="1200"/>
            </a:lvl1pPr>
          </a:lstStyle>
          <a:p>
            <a:pPr lvl="0"/>
            <a:r>
              <a:rPr lang="en-US" dirty="0"/>
              <a:t>DDMMMYY</a:t>
            </a:r>
          </a:p>
        </p:txBody>
      </p:sp>
      <p:sp>
        <p:nvSpPr>
          <p:cNvPr id="22" name="TextBox 21">
            <a:extLst>
              <a:ext uri="{FF2B5EF4-FFF2-40B4-BE49-F238E27FC236}">
                <a16:creationId xmlns:a16="http://schemas.microsoft.com/office/drawing/2014/main" id="{4D13780C-75CA-D466-42A9-FA1BA4307BAA}"/>
              </a:ext>
            </a:extLst>
          </p:cNvPr>
          <p:cNvSpPr txBox="1"/>
          <p:nvPr userDrawn="1"/>
        </p:nvSpPr>
        <p:spPr>
          <a:xfrm>
            <a:off x="3782804" y="6606818"/>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POC: </a:t>
            </a:r>
          </a:p>
        </p:txBody>
      </p:sp>
      <p:sp>
        <p:nvSpPr>
          <p:cNvPr id="23" name="Content Placeholder 2">
            <a:extLst>
              <a:ext uri="{FF2B5EF4-FFF2-40B4-BE49-F238E27FC236}">
                <a16:creationId xmlns:a16="http://schemas.microsoft.com/office/drawing/2014/main" id="{B4FB026C-A33D-1459-0A0A-3D46808CACE5}"/>
              </a:ext>
            </a:extLst>
          </p:cNvPr>
          <p:cNvSpPr>
            <a:spLocks noGrp="1"/>
          </p:cNvSpPr>
          <p:nvPr>
            <p:ph idx="11" hasCustomPrompt="1"/>
          </p:nvPr>
        </p:nvSpPr>
        <p:spPr>
          <a:xfrm>
            <a:off x="4146487" y="6606821"/>
            <a:ext cx="1285592" cy="215871"/>
          </a:xfrm>
        </p:spPr>
        <p:txBody>
          <a:bodyPr>
            <a:normAutofit/>
          </a:bodyPr>
          <a:lstStyle>
            <a:lvl1pPr>
              <a:buNone/>
              <a:defRPr sz="1200"/>
            </a:lvl1pPr>
          </a:lstStyle>
          <a:p>
            <a:pPr lvl="0"/>
            <a:r>
              <a:rPr lang="en-US" dirty="0"/>
              <a:t>Rank Last, First</a:t>
            </a:r>
          </a:p>
        </p:txBody>
      </p:sp>
      <p:sp>
        <p:nvSpPr>
          <p:cNvPr id="5" name="Text Placeholder 8">
            <a:extLst>
              <a:ext uri="{FF2B5EF4-FFF2-40B4-BE49-F238E27FC236}">
                <a16:creationId xmlns:a16="http://schemas.microsoft.com/office/drawing/2014/main" id="{53D1626B-16FD-2621-D6EA-3F32A5A196A1}"/>
              </a:ext>
            </a:extLst>
          </p:cNvPr>
          <p:cNvSpPr>
            <a:spLocks noGrp="1"/>
          </p:cNvSpPr>
          <p:nvPr>
            <p:ph type="body" sz="quarter" idx="12"/>
          </p:nvPr>
        </p:nvSpPr>
        <p:spPr>
          <a:xfrm>
            <a:off x="3523378" y="184573"/>
            <a:ext cx="5394121" cy="553658"/>
          </a:xfrm>
        </p:spPr>
        <p:txBody>
          <a:bodyPr>
            <a:normAutofit/>
          </a:bodyPr>
          <a:lstStyle>
            <a:lvl1pPr>
              <a:buNone/>
              <a:defRPr sz="3200">
                <a:latin typeface="Arial" panose="020B0604020202020204" pitchFamily="34" charset="0"/>
                <a:cs typeface="Arial" panose="020B0604020202020204" pitchFamily="34" charset="0"/>
              </a:defRPr>
            </a:lvl1pPr>
            <a:lvl2pPr>
              <a:buNone/>
              <a:defRPr/>
            </a:lvl2pPr>
          </a:lstStyle>
          <a:p>
            <a:pPr lvl="0"/>
            <a:r>
              <a:rPr lang="en-US" dirty="0"/>
              <a:t>Click to edit Master text style</a:t>
            </a:r>
          </a:p>
        </p:txBody>
      </p:sp>
    </p:spTree>
    <p:extLst>
      <p:ext uri="{BB962C8B-B14F-4D97-AF65-F5344CB8AC3E}">
        <p14:creationId xmlns:p14="http://schemas.microsoft.com/office/powerpoint/2010/main" val="4117023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839201"/>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663114"/>
            <a:ext cx="3868340" cy="4529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839201"/>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1663114"/>
            <a:ext cx="3887391" cy="4529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Box 18">
            <a:extLst>
              <a:ext uri="{FF2B5EF4-FFF2-40B4-BE49-F238E27FC236}">
                <a16:creationId xmlns:a16="http://schemas.microsoft.com/office/drawing/2014/main" id="{5B6965E6-5048-EF31-3A24-16923FC97818}"/>
              </a:ext>
            </a:extLst>
          </p:cNvPr>
          <p:cNvSpPr txBox="1"/>
          <p:nvPr userDrawn="1"/>
        </p:nvSpPr>
        <p:spPr>
          <a:xfrm>
            <a:off x="67346" y="6561080"/>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As of Date:</a:t>
            </a:r>
          </a:p>
        </p:txBody>
      </p:sp>
      <p:sp>
        <p:nvSpPr>
          <p:cNvPr id="20" name="Content Placeholder 2">
            <a:extLst>
              <a:ext uri="{FF2B5EF4-FFF2-40B4-BE49-F238E27FC236}">
                <a16:creationId xmlns:a16="http://schemas.microsoft.com/office/drawing/2014/main" id="{97DAE7A4-D4A4-2DEA-A06E-94F1971E2AFF}"/>
              </a:ext>
            </a:extLst>
          </p:cNvPr>
          <p:cNvSpPr>
            <a:spLocks noGrp="1"/>
          </p:cNvSpPr>
          <p:nvPr>
            <p:ph idx="10" hasCustomPrompt="1"/>
          </p:nvPr>
        </p:nvSpPr>
        <p:spPr>
          <a:xfrm>
            <a:off x="742384" y="6586031"/>
            <a:ext cx="2344849" cy="215871"/>
          </a:xfrm>
        </p:spPr>
        <p:txBody>
          <a:bodyPr>
            <a:normAutofit/>
          </a:bodyPr>
          <a:lstStyle>
            <a:lvl1pPr>
              <a:buNone/>
              <a:defRPr sz="1200"/>
            </a:lvl1pPr>
          </a:lstStyle>
          <a:p>
            <a:pPr lvl="0"/>
            <a:r>
              <a:rPr lang="en-US" dirty="0"/>
              <a:t>DDMMMYY</a:t>
            </a:r>
          </a:p>
        </p:txBody>
      </p:sp>
      <p:sp>
        <p:nvSpPr>
          <p:cNvPr id="21" name="TextBox 20">
            <a:extLst>
              <a:ext uri="{FF2B5EF4-FFF2-40B4-BE49-F238E27FC236}">
                <a16:creationId xmlns:a16="http://schemas.microsoft.com/office/drawing/2014/main" id="{B555E90B-5EAD-174F-207F-D2CB94C3C94D}"/>
              </a:ext>
            </a:extLst>
          </p:cNvPr>
          <p:cNvSpPr txBox="1"/>
          <p:nvPr userDrawn="1"/>
        </p:nvSpPr>
        <p:spPr>
          <a:xfrm>
            <a:off x="3782804" y="6606818"/>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POC: </a:t>
            </a:r>
          </a:p>
        </p:txBody>
      </p:sp>
      <p:sp>
        <p:nvSpPr>
          <p:cNvPr id="22" name="Content Placeholder 2">
            <a:extLst>
              <a:ext uri="{FF2B5EF4-FFF2-40B4-BE49-F238E27FC236}">
                <a16:creationId xmlns:a16="http://schemas.microsoft.com/office/drawing/2014/main" id="{79C5640E-38F7-84E3-4B72-68BA3071F162}"/>
              </a:ext>
            </a:extLst>
          </p:cNvPr>
          <p:cNvSpPr>
            <a:spLocks noGrp="1"/>
          </p:cNvSpPr>
          <p:nvPr>
            <p:ph idx="11" hasCustomPrompt="1"/>
          </p:nvPr>
        </p:nvSpPr>
        <p:spPr>
          <a:xfrm>
            <a:off x="4146487" y="6606821"/>
            <a:ext cx="1285592" cy="215871"/>
          </a:xfrm>
        </p:spPr>
        <p:txBody>
          <a:bodyPr>
            <a:normAutofit/>
          </a:bodyPr>
          <a:lstStyle>
            <a:lvl1pPr>
              <a:buNone/>
              <a:defRPr sz="1200"/>
            </a:lvl1pPr>
          </a:lstStyle>
          <a:p>
            <a:pPr lvl="0"/>
            <a:r>
              <a:rPr lang="en-US" dirty="0"/>
              <a:t>Rank Last, First</a:t>
            </a:r>
          </a:p>
        </p:txBody>
      </p:sp>
      <p:sp>
        <p:nvSpPr>
          <p:cNvPr id="7" name="Text Placeholder 8">
            <a:extLst>
              <a:ext uri="{FF2B5EF4-FFF2-40B4-BE49-F238E27FC236}">
                <a16:creationId xmlns:a16="http://schemas.microsoft.com/office/drawing/2014/main" id="{8E45C666-5A64-BBAA-DC65-8B880B125E6F}"/>
              </a:ext>
            </a:extLst>
          </p:cNvPr>
          <p:cNvSpPr>
            <a:spLocks noGrp="1"/>
          </p:cNvSpPr>
          <p:nvPr>
            <p:ph type="body" sz="quarter" idx="12"/>
          </p:nvPr>
        </p:nvSpPr>
        <p:spPr>
          <a:xfrm>
            <a:off x="3523378" y="184573"/>
            <a:ext cx="5394121" cy="553658"/>
          </a:xfrm>
        </p:spPr>
        <p:txBody>
          <a:bodyPr>
            <a:normAutofit/>
          </a:bodyPr>
          <a:lstStyle>
            <a:lvl1pPr>
              <a:buNone/>
              <a:defRPr sz="3200">
                <a:latin typeface="Arial" panose="020B0604020202020204" pitchFamily="34" charset="0"/>
                <a:cs typeface="Arial" panose="020B0604020202020204" pitchFamily="34" charset="0"/>
              </a:defRPr>
            </a:lvl1pPr>
            <a:lvl2pPr>
              <a:buNone/>
              <a:defRPr/>
            </a:lvl2pPr>
          </a:lstStyle>
          <a:p>
            <a:pPr lvl="0"/>
            <a:r>
              <a:rPr lang="en-US" dirty="0"/>
              <a:t>Click to edit Master text style</a:t>
            </a:r>
          </a:p>
        </p:txBody>
      </p:sp>
    </p:spTree>
    <p:extLst>
      <p:ext uri="{BB962C8B-B14F-4D97-AF65-F5344CB8AC3E}">
        <p14:creationId xmlns:p14="http://schemas.microsoft.com/office/powerpoint/2010/main" val="2032550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A5976750-F105-D3F0-1641-3D2176582A03}"/>
              </a:ext>
            </a:extLst>
          </p:cNvPr>
          <p:cNvSpPr txBox="1"/>
          <p:nvPr userDrawn="1"/>
        </p:nvSpPr>
        <p:spPr>
          <a:xfrm>
            <a:off x="-5806" y="6561082"/>
            <a:ext cx="854121" cy="246221"/>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of Date:</a:t>
            </a:r>
          </a:p>
        </p:txBody>
      </p:sp>
      <p:sp>
        <p:nvSpPr>
          <p:cNvPr id="16" name="Content Placeholder 2">
            <a:extLst>
              <a:ext uri="{FF2B5EF4-FFF2-40B4-BE49-F238E27FC236}">
                <a16:creationId xmlns:a16="http://schemas.microsoft.com/office/drawing/2014/main" id="{C3C21F49-C7E5-A378-07A8-B1AF905743AE}"/>
              </a:ext>
            </a:extLst>
          </p:cNvPr>
          <p:cNvSpPr>
            <a:spLocks noGrp="1"/>
          </p:cNvSpPr>
          <p:nvPr>
            <p:ph idx="10" hasCustomPrompt="1"/>
          </p:nvPr>
        </p:nvSpPr>
        <p:spPr>
          <a:xfrm>
            <a:off x="742384" y="6586031"/>
            <a:ext cx="2344849" cy="215871"/>
          </a:xfrm>
        </p:spPr>
        <p:txBody>
          <a:bodyPr>
            <a:normAutofit/>
          </a:bodyPr>
          <a:lstStyle>
            <a:lvl1pPr>
              <a:buNone/>
              <a:defRPr sz="1200"/>
            </a:lvl1pPr>
          </a:lstStyle>
          <a:p>
            <a:pPr lvl="0"/>
            <a:r>
              <a:rPr lang="en-US" dirty="0"/>
              <a:t>DDMMMYY</a:t>
            </a:r>
          </a:p>
        </p:txBody>
      </p:sp>
      <p:sp>
        <p:nvSpPr>
          <p:cNvPr id="17" name="TextBox 16">
            <a:extLst>
              <a:ext uri="{FF2B5EF4-FFF2-40B4-BE49-F238E27FC236}">
                <a16:creationId xmlns:a16="http://schemas.microsoft.com/office/drawing/2014/main" id="{09EDB47D-7D0E-FE85-B1EB-497654E8BE87}"/>
              </a:ext>
            </a:extLst>
          </p:cNvPr>
          <p:cNvSpPr txBox="1"/>
          <p:nvPr userDrawn="1"/>
        </p:nvSpPr>
        <p:spPr>
          <a:xfrm>
            <a:off x="3709652" y="6606821"/>
            <a:ext cx="854121" cy="246221"/>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POC: </a:t>
            </a:r>
          </a:p>
        </p:txBody>
      </p:sp>
      <p:sp>
        <p:nvSpPr>
          <p:cNvPr id="18" name="Content Placeholder 2">
            <a:extLst>
              <a:ext uri="{FF2B5EF4-FFF2-40B4-BE49-F238E27FC236}">
                <a16:creationId xmlns:a16="http://schemas.microsoft.com/office/drawing/2014/main" id="{BBF05F41-7E2D-02C4-9835-D8F81D255125}"/>
              </a:ext>
            </a:extLst>
          </p:cNvPr>
          <p:cNvSpPr>
            <a:spLocks noGrp="1"/>
          </p:cNvSpPr>
          <p:nvPr>
            <p:ph idx="11" hasCustomPrompt="1"/>
          </p:nvPr>
        </p:nvSpPr>
        <p:spPr>
          <a:xfrm>
            <a:off x="4146487" y="6606821"/>
            <a:ext cx="1285592" cy="215871"/>
          </a:xfrm>
        </p:spPr>
        <p:txBody>
          <a:bodyPr>
            <a:normAutofit/>
          </a:bodyPr>
          <a:lstStyle>
            <a:lvl1pPr>
              <a:buNone/>
              <a:defRPr sz="1200"/>
            </a:lvl1pPr>
          </a:lstStyle>
          <a:p>
            <a:pPr lvl="0"/>
            <a:r>
              <a:rPr lang="en-US" dirty="0"/>
              <a:t>Rank Last, First</a:t>
            </a:r>
          </a:p>
        </p:txBody>
      </p:sp>
      <p:sp>
        <p:nvSpPr>
          <p:cNvPr id="3" name="Text Placeholder 8">
            <a:extLst>
              <a:ext uri="{FF2B5EF4-FFF2-40B4-BE49-F238E27FC236}">
                <a16:creationId xmlns:a16="http://schemas.microsoft.com/office/drawing/2014/main" id="{EF912879-C74B-C581-F4EB-2FA35D7524EF}"/>
              </a:ext>
            </a:extLst>
          </p:cNvPr>
          <p:cNvSpPr>
            <a:spLocks noGrp="1"/>
          </p:cNvSpPr>
          <p:nvPr>
            <p:ph type="body" sz="quarter" idx="12"/>
          </p:nvPr>
        </p:nvSpPr>
        <p:spPr>
          <a:xfrm>
            <a:off x="3523378" y="184573"/>
            <a:ext cx="5394121" cy="553658"/>
          </a:xfrm>
        </p:spPr>
        <p:txBody>
          <a:bodyPr>
            <a:normAutofit/>
          </a:bodyPr>
          <a:lstStyle>
            <a:lvl1pPr>
              <a:buNone/>
              <a:defRPr sz="3200">
                <a:latin typeface="Arial" panose="020B0604020202020204" pitchFamily="34" charset="0"/>
                <a:cs typeface="Arial" panose="020B0604020202020204" pitchFamily="34" charset="0"/>
              </a:defRPr>
            </a:lvl1pPr>
            <a:lvl2pPr>
              <a:buNone/>
              <a:defRPr/>
            </a:lvl2pPr>
          </a:lstStyle>
          <a:p>
            <a:pPr lvl="0"/>
            <a:r>
              <a:rPr lang="en-US" dirty="0"/>
              <a:t>Click to edit Master text style</a:t>
            </a:r>
          </a:p>
        </p:txBody>
      </p:sp>
    </p:spTree>
    <p:extLst>
      <p:ext uri="{BB962C8B-B14F-4D97-AF65-F5344CB8AC3E}">
        <p14:creationId xmlns:p14="http://schemas.microsoft.com/office/powerpoint/2010/main" val="1034314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30"/>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8" name="TextBox 17">
            <a:extLst>
              <a:ext uri="{FF2B5EF4-FFF2-40B4-BE49-F238E27FC236}">
                <a16:creationId xmlns:a16="http://schemas.microsoft.com/office/drawing/2014/main" id="{46B68DB4-C998-21D6-C77C-35EC200448E9}"/>
              </a:ext>
            </a:extLst>
          </p:cNvPr>
          <p:cNvSpPr txBox="1"/>
          <p:nvPr userDrawn="1"/>
        </p:nvSpPr>
        <p:spPr>
          <a:xfrm>
            <a:off x="67346" y="6561080"/>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As of Date:</a:t>
            </a:r>
          </a:p>
        </p:txBody>
      </p:sp>
      <p:sp>
        <p:nvSpPr>
          <p:cNvPr id="19" name="Content Placeholder 2">
            <a:extLst>
              <a:ext uri="{FF2B5EF4-FFF2-40B4-BE49-F238E27FC236}">
                <a16:creationId xmlns:a16="http://schemas.microsoft.com/office/drawing/2014/main" id="{F1A9EC90-6809-B6F0-7BFE-DA7F72D7A07B}"/>
              </a:ext>
            </a:extLst>
          </p:cNvPr>
          <p:cNvSpPr>
            <a:spLocks noGrp="1"/>
          </p:cNvSpPr>
          <p:nvPr>
            <p:ph idx="10" hasCustomPrompt="1"/>
          </p:nvPr>
        </p:nvSpPr>
        <p:spPr>
          <a:xfrm>
            <a:off x="742384" y="6586031"/>
            <a:ext cx="2344849" cy="215871"/>
          </a:xfrm>
        </p:spPr>
        <p:txBody>
          <a:bodyPr>
            <a:normAutofit/>
          </a:bodyPr>
          <a:lstStyle>
            <a:lvl1pPr>
              <a:buNone/>
              <a:defRPr sz="1200"/>
            </a:lvl1pPr>
          </a:lstStyle>
          <a:p>
            <a:pPr lvl="0"/>
            <a:r>
              <a:rPr lang="en-US" dirty="0"/>
              <a:t>DDMMMYY</a:t>
            </a:r>
          </a:p>
        </p:txBody>
      </p:sp>
      <p:sp>
        <p:nvSpPr>
          <p:cNvPr id="20" name="TextBox 19">
            <a:extLst>
              <a:ext uri="{FF2B5EF4-FFF2-40B4-BE49-F238E27FC236}">
                <a16:creationId xmlns:a16="http://schemas.microsoft.com/office/drawing/2014/main" id="{C9DB0715-7BDD-36F9-4428-CE79E66264F5}"/>
              </a:ext>
            </a:extLst>
          </p:cNvPr>
          <p:cNvSpPr txBox="1"/>
          <p:nvPr userDrawn="1"/>
        </p:nvSpPr>
        <p:spPr>
          <a:xfrm>
            <a:off x="3782804" y="6606818"/>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POC: </a:t>
            </a:r>
          </a:p>
        </p:txBody>
      </p:sp>
      <p:sp>
        <p:nvSpPr>
          <p:cNvPr id="21" name="Content Placeholder 2">
            <a:extLst>
              <a:ext uri="{FF2B5EF4-FFF2-40B4-BE49-F238E27FC236}">
                <a16:creationId xmlns:a16="http://schemas.microsoft.com/office/drawing/2014/main" id="{063F430E-BD47-ABBB-AA77-F4A311E27859}"/>
              </a:ext>
            </a:extLst>
          </p:cNvPr>
          <p:cNvSpPr>
            <a:spLocks noGrp="1"/>
          </p:cNvSpPr>
          <p:nvPr>
            <p:ph idx="11" hasCustomPrompt="1"/>
          </p:nvPr>
        </p:nvSpPr>
        <p:spPr>
          <a:xfrm>
            <a:off x="4146487" y="6606821"/>
            <a:ext cx="1285592" cy="215871"/>
          </a:xfrm>
        </p:spPr>
        <p:txBody>
          <a:bodyPr>
            <a:normAutofit/>
          </a:bodyPr>
          <a:lstStyle>
            <a:lvl1pPr>
              <a:buNone/>
              <a:defRPr sz="1200"/>
            </a:lvl1pPr>
          </a:lstStyle>
          <a:p>
            <a:pPr lvl="0"/>
            <a:r>
              <a:rPr lang="en-US" dirty="0"/>
              <a:t>Rank Last, First</a:t>
            </a:r>
          </a:p>
        </p:txBody>
      </p:sp>
      <p:sp>
        <p:nvSpPr>
          <p:cNvPr id="6" name="Text Placeholder 8">
            <a:extLst>
              <a:ext uri="{FF2B5EF4-FFF2-40B4-BE49-F238E27FC236}">
                <a16:creationId xmlns:a16="http://schemas.microsoft.com/office/drawing/2014/main" id="{4D3E4B8B-A9AE-B295-B666-CB3884F392D1}"/>
              </a:ext>
            </a:extLst>
          </p:cNvPr>
          <p:cNvSpPr>
            <a:spLocks noGrp="1"/>
          </p:cNvSpPr>
          <p:nvPr>
            <p:ph type="body" sz="quarter" idx="12"/>
          </p:nvPr>
        </p:nvSpPr>
        <p:spPr>
          <a:xfrm>
            <a:off x="3523378" y="184573"/>
            <a:ext cx="5394121" cy="553658"/>
          </a:xfrm>
        </p:spPr>
        <p:txBody>
          <a:bodyPr>
            <a:normAutofit/>
          </a:bodyPr>
          <a:lstStyle>
            <a:lvl1pPr>
              <a:buNone/>
              <a:defRPr sz="3200">
                <a:latin typeface="Arial" panose="020B0604020202020204" pitchFamily="34" charset="0"/>
                <a:cs typeface="Arial" panose="020B0604020202020204" pitchFamily="34" charset="0"/>
              </a:defRPr>
            </a:lvl1pPr>
            <a:lvl2pPr>
              <a:buNone/>
              <a:defRPr/>
            </a:lvl2pPr>
          </a:lstStyle>
          <a:p>
            <a:pPr lvl="0"/>
            <a:r>
              <a:rPr lang="en-US" dirty="0"/>
              <a:t>Click to edit Master text style</a:t>
            </a:r>
          </a:p>
        </p:txBody>
      </p:sp>
    </p:spTree>
    <p:extLst>
      <p:ext uri="{BB962C8B-B14F-4D97-AF65-F5344CB8AC3E}">
        <p14:creationId xmlns:p14="http://schemas.microsoft.com/office/powerpoint/2010/main" val="417786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Box 16">
            <a:extLst>
              <a:ext uri="{FF2B5EF4-FFF2-40B4-BE49-F238E27FC236}">
                <a16:creationId xmlns:a16="http://schemas.microsoft.com/office/drawing/2014/main" id="{11696FD4-18A3-232C-9723-32A5CE17D630}"/>
              </a:ext>
            </a:extLst>
          </p:cNvPr>
          <p:cNvSpPr txBox="1"/>
          <p:nvPr userDrawn="1"/>
        </p:nvSpPr>
        <p:spPr>
          <a:xfrm>
            <a:off x="67346" y="6561080"/>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As of Date:</a:t>
            </a:r>
          </a:p>
        </p:txBody>
      </p:sp>
      <p:sp>
        <p:nvSpPr>
          <p:cNvPr id="18" name="Content Placeholder 2">
            <a:extLst>
              <a:ext uri="{FF2B5EF4-FFF2-40B4-BE49-F238E27FC236}">
                <a16:creationId xmlns:a16="http://schemas.microsoft.com/office/drawing/2014/main" id="{01CA3BD4-CC4C-D6F4-6B75-288392398AFB}"/>
              </a:ext>
            </a:extLst>
          </p:cNvPr>
          <p:cNvSpPr>
            <a:spLocks noGrp="1"/>
          </p:cNvSpPr>
          <p:nvPr>
            <p:ph idx="10" hasCustomPrompt="1"/>
          </p:nvPr>
        </p:nvSpPr>
        <p:spPr>
          <a:xfrm>
            <a:off x="742384" y="6586031"/>
            <a:ext cx="2344849" cy="215871"/>
          </a:xfrm>
        </p:spPr>
        <p:txBody>
          <a:bodyPr>
            <a:normAutofit/>
          </a:bodyPr>
          <a:lstStyle>
            <a:lvl1pPr>
              <a:buNone/>
              <a:defRPr sz="1200"/>
            </a:lvl1pPr>
          </a:lstStyle>
          <a:p>
            <a:pPr lvl="0"/>
            <a:r>
              <a:rPr lang="en-US" dirty="0"/>
              <a:t>DDMMMYY</a:t>
            </a:r>
          </a:p>
        </p:txBody>
      </p:sp>
      <p:sp>
        <p:nvSpPr>
          <p:cNvPr id="19" name="TextBox 18">
            <a:extLst>
              <a:ext uri="{FF2B5EF4-FFF2-40B4-BE49-F238E27FC236}">
                <a16:creationId xmlns:a16="http://schemas.microsoft.com/office/drawing/2014/main" id="{3683934B-66D7-0D63-D1F7-AEE6B40C697C}"/>
              </a:ext>
            </a:extLst>
          </p:cNvPr>
          <p:cNvSpPr txBox="1"/>
          <p:nvPr userDrawn="1"/>
        </p:nvSpPr>
        <p:spPr>
          <a:xfrm>
            <a:off x="3782804" y="6606818"/>
            <a:ext cx="854121"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rPr>
              <a:t>POC: </a:t>
            </a:r>
          </a:p>
        </p:txBody>
      </p:sp>
      <p:sp>
        <p:nvSpPr>
          <p:cNvPr id="20" name="Content Placeholder 2">
            <a:extLst>
              <a:ext uri="{FF2B5EF4-FFF2-40B4-BE49-F238E27FC236}">
                <a16:creationId xmlns:a16="http://schemas.microsoft.com/office/drawing/2014/main" id="{0061C50D-A01F-0F44-E390-90BFBB4A378B}"/>
              </a:ext>
            </a:extLst>
          </p:cNvPr>
          <p:cNvSpPr>
            <a:spLocks noGrp="1"/>
          </p:cNvSpPr>
          <p:nvPr>
            <p:ph idx="11" hasCustomPrompt="1"/>
          </p:nvPr>
        </p:nvSpPr>
        <p:spPr>
          <a:xfrm>
            <a:off x="4146487" y="6606821"/>
            <a:ext cx="1285592" cy="215871"/>
          </a:xfrm>
        </p:spPr>
        <p:txBody>
          <a:bodyPr>
            <a:normAutofit/>
          </a:bodyPr>
          <a:lstStyle>
            <a:lvl1pPr>
              <a:buNone/>
              <a:defRPr sz="1200"/>
            </a:lvl1pPr>
          </a:lstStyle>
          <a:p>
            <a:pPr lvl="0"/>
            <a:r>
              <a:rPr lang="en-US" dirty="0"/>
              <a:t>Rank Last, First</a:t>
            </a:r>
          </a:p>
        </p:txBody>
      </p:sp>
      <p:sp>
        <p:nvSpPr>
          <p:cNvPr id="5" name="Text Placeholder 8">
            <a:extLst>
              <a:ext uri="{FF2B5EF4-FFF2-40B4-BE49-F238E27FC236}">
                <a16:creationId xmlns:a16="http://schemas.microsoft.com/office/drawing/2014/main" id="{AC4B9973-064D-5F40-5F8A-2A986586E3D3}"/>
              </a:ext>
            </a:extLst>
          </p:cNvPr>
          <p:cNvSpPr>
            <a:spLocks noGrp="1"/>
          </p:cNvSpPr>
          <p:nvPr>
            <p:ph type="body" sz="quarter" idx="12"/>
          </p:nvPr>
        </p:nvSpPr>
        <p:spPr>
          <a:xfrm>
            <a:off x="3523378" y="184573"/>
            <a:ext cx="5394121" cy="553658"/>
          </a:xfrm>
        </p:spPr>
        <p:txBody>
          <a:bodyPr>
            <a:normAutofit/>
          </a:bodyPr>
          <a:lstStyle>
            <a:lvl1pPr>
              <a:buNone/>
              <a:defRPr sz="3200">
                <a:latin typeface="Arial" panose="020B0604020202020204" pitchFamily="34" charset="0"/>
                <a:cs typeface="Arial" panose="020B0604020202020204" pitchFamily="34" charset="0"/>
              </a:defRPr>
            </a:lvl1pPr>
            <a:lvl2pPr>
              <a:buNone/>
              <a:defRPr/>
            </a:lvl2pPr>
          </a:lstStyle>
          <a:p>
            <a:pPr lvl="0"/>
            <a:r>
              <a:rPr lang="en-US" dirty="0"/>
              <a:t>Click to edit Master text style</a:t>
            </a:r>
          </a:p>
        </p:txBody>
      </p:sp>
    </p:spTree>
    <p:extLst>
      <p:ext uri="{BB962C8B-B14F-4D97-AF65-F5344CB8AC3E}">
        <p14:creationId xmlns:p14="http://schemas.microsoft.com/office/powerpoint/2010/main" val="3099509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3BED2767-B590-770E-EE3B-A0CD21DEC8B2}"/>
              </a:ext>
            </a:extLst>
          </p:cNvPr>
          <p:cNvSpPr>
            <a:spLocks noGrp="1"/>
          </p:cNvSpPr>
          <p:nvPr>
            <p:ph type="body" sz="quarter" idx="10"/>
          </p:nvPr>
        </p:nvSpPr>
        <p:spPr>
          <a:xfrm>
            <a:off x="4572000" y="0"/>
            <a:ext cx="4572000" cy="647700"/>
          </a:xfrm>
        </p:spPr>
        <p:txBody>
          <a:bodyPr anchor="ctr"/>
          <a:lstStyle>
            <a:lvl1pPr marL="0" indent="0" algn="ctr">
              <a:buNone/>
              <a:defRPr sz="3200">
                <a:latin typeface="Arial" panose="020B0604020202020204" pitchFamily="34" charset="0"/>
                <a:cs typeface="Arial" panose="020B0604020202020204" pitchFamily="34" charset="0"/>
              </a:defRPr>
            </a:lvl1pPr>
          </a:lstStyle>
          <a:p>
            <a:pPr lvl="0"/>
            <a:r>
              <a:rPr lang="en-US" dirty="0"/>
              <a:t>Click to edit </a:t>
            </a:r>
          </a:p>
        </p:txBody>
      </p:sp>
    </p:spTree>
    <p:extLst>
      <p:ext uri="{BB962C8B-B14F-4D97-AF65-F5344CB8AC3E}">
        <p14:creationId xmlns:p14="http://schemas.microsoft.com/office/powerpoint/2010/main" val="1968373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30850" y="1"/>
            <a:ext cx="5613149" cy="814812"/>
          </a:xfrm>
        </p:spPr>
        <p:txBody>
          <a:bodyPr>
            <a:noAutofit/>
          </a:bodyPr>
          <a:lstStyle>
            <a:lvl1pPr>
              <a:defRPr sz="3200">
                <a:latin typeface="Arial Black" panose="020B0A040201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34977" y="941560"/>
            <a:ext cx="8582685" cy="523540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F734A35B-B995-CE78-736A-EC540759EFD6}"/>
              </a:ext>
            </a:extLst>
          </p:cNvPr>
          <p:cNvSpPr txBox="1"/>
          <p:nvPr userDrawn="1"/>
        </p:nvSpPr>
        <p:spPr>
          <a:xfrm>
            <a:off x="67346" y="6561079"/>
            <a:ext cx="854121" cy="261610"/>
          </a:xfrm>
          <a:prstGeom prst="rect">
            <a:avLst/>
          </a:prstGeom>
          <a:noFill/>
        </p:spPr>
        <p:txBody>
          <a:bodyPr wrap="square" rtlCol="0">
            <a:spAutoFit/>
          </a:bodyPr>
          <a:lstStyle/>
          <a:p>
            <a:r>
              <a:rPr lang="en-US" sz="1100" dirty="0"/>
              <a:t>As of Date:</a:t>
            </a:r>
          </a:p>
        </p:txBody>
      </p:sp>
      <p:sp>
        <p:nvSpPr>
          <p:cNvPr id="13" name="Content Placeholder 2">
            <a:extLst>
              <a:ext uri="{FF2B5EF4-FFF2-40B4-BE49-F238E27FC236}">
                <a16:creationId xmlns:a16="http://schemas.microsoft.com/office/drawing/2014/main" id="{CE3B7BD1-552D-0E06-2887-31416A75B3C3}"/>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dirty="0"/>
              <a:t>DDMMMYY</a:t>
            </a:r>
          </a:p>
        </p:txBody>
      </p:sp>
      <p:sp>
        <p:nvSpPr>
          <p:cNvPr id="14" name="TextBox 13">
            <a:extLst>
              <a:ext uri="{FF2B5EF4-FFF2-40B4-BE49-F238E27FC236}">
                <a16:creationId xmlns:a16="http://schemas.microsoft.com/office/drawing/2014/main" id="{AD53E063-8CAA-D89E-D6BB-564F6EAFAA41}"/>
              </a:ext>
            </a:extLst>
          </p:cNvPr>
          <p:cNvSpPr txBox="1"/>
          <p:nvPr userDrawn="1"/>
        </p:nvSpPr>
        <p:spPr>
          <a:xfrm>
            <a:off x="3782802" y="6606817"/>
            <a:ext cx="854121" cy="261610"/>
          </a:xfrm>
          <a:prstGeom prst="rect">
            <a:avLst/>
          </a:prstGeom>
          <a:noFill/>
        </p:spPr>
        <p:txBody>
          <a:bodyPr wrap="square" rtlCol="0">
            <a:spAutoFit/>
          </a:bodyPr>
          <a:lstStyle/>
          <a:p>
            <a:r>
              <a:rPr lang="en-US" sz="1100" dirty="0"/>
              <a:t>POC: </a:t>
            </a:r>
          </a:p>
        </p:txBody>
      </p:sp>
      <p:sp>
        <p:nvSpPr>
          <p:cNvPr id="15" name="Content Placeholder 2">
            <a:extLst>
              <a:ext uri="{FF2B5EF4-FFF2-40B4-BE49-F238E27FC236}">
                <a16:creationId xmlns:a16="http://schemas.microsoft.com/office/drawing/2014/main" id="{957CE509-8F8D-F98C-9E79-07248DF34434}"/>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dirty="0"/>
              <a:t>Rank Last, First</a:t>
            </a:r>
          </a:p>
        </p:txBody>
      </p:sp>
    </p:spTree>
    <p:extLst>
      <p:ext uri="{BB962C8B-B14F-4D97-AF65-F5344CB8AC3E}">
        <p14:creationId xmlns:p14="http://schemas.microsoft.com/office/powerpoint/2010/main" val="3961484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20419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E02F95E2-B524-26A4-521A-B719E9FD70F0}"/>
              </a:ext>
            </a:extLst>
          </p:cNvPr>
          <p:cNvSpPr txBox="1">
            <a:spLocks/>
          </p:cNvSpPr>
          <p:nvPr userDrawn="1"/>
        </p:nvSpPr>
        <p:spPr>
          <a:xfrm>
            <a:off x="3530850" y="1"/>
            <a:ext cx="561314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a:t>Click to edit Master title style</a:t>
            </a:r>
            <a:endParaRPr lang="en-US" dirty="0"/>
          </a:p>
        </p:txBody>
      </p:sp>
      <p:sp>
        <p:nvSpPr>
          <p:cNvPr id="20" name="TextBox 19">
            <a:extLst>
              <a:ext uri="{FF2B5EF4-FFF2-40B4-BE49-F238E27FC236}">
                <a16:creationId xmlns:a16="http://schemas.microsoft.com/office/drawing/2014/main" id="{81B8D198-7FA2-9793-7E35-7A6D6568371E}"/>
              </a:ext>
            </a:extLst>
          </p:cNvPr>
          <p:cNvSpPr txBox="1"/>
          <p:nvPr userDrawn="1"/>
        </p:nvSpPr>
        <p:spPr>
          <a:xfrm>
            <a:off x="67346" y="6561079"/>
            <a:ext cx="854121" cy="261610"/>
          </a:xfrm>
          <a:prstGeom prst="rect">
            <a:avLst/>
          </a:prstGeom>
          <a:noFill/>
        </p:spPr>
        <p:txBody>
          <a:bodyPr wrap="square" rtlCol="0">
            <a:spAutoFit/>
          </a:bodyPr>
          <a:lstStyle/>
          <a:p>
            <a:r>
              <a:rPr lang="en-US" sz="1100" dirty="0"/>
              <a:t>As of Date:</a:t>
            </a:r>
          </a:p>
        </p:txBody>
      </p:sp>
      <p:sp>
        <p:nvSpPr>
          <p:cNvPr id="21" name="Content Placeholder 2">
            <a:extLst>
              <a:ext uri="{FF2B5EF4-FFF2-40B4-BE49-F238E27FC236}">
                <a16:creationId xmlns:a16="http://schemas.microsoft.com/office/drawing/2014/main" id="{E0802009-8CA3-ED6B-FE8F-D92FE427C0FB}"/>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dirty="0"/>
              <a:t>DDMMMYY</a:t>
            </a:r>
          </a:p>
        </p:txBody>
      </p:sp>
      <p:sp>
        <p:nvSpPr>
          <p:cNvPr id="22" name="TextBox 21">
            <a:extLst>
              <a:ext uri="{FF2B5EF4-FFF2-40B4-BE49-F238E27FC236}">
                <a16:creationId xmlns:a16="http://schemas.microsoft.com/office/drawing/2014/main" id="{4D13780C-75CA-D466-42A9-FA1BA4307BAA}"/>
              </a:ext>
            </a:extLst>
          </p:cNvPr>
          <p:cNvSpPr txBox="1"/>
          <p:nvPr userDrawn="1"/>
        </p:nvSpPr>
        <p:spPr>
          <a:xfrm>
            <a:off x="3782802" y="6606817"/>
            <a:ext cx="854121" cy="261610"/>
          </a:xfrm>
          <a:prstGeom prst="rect">
            <a:avLst/>
          </a:prstGeom>
          <a:noFill/>
        </p:spPr>
        <p:txBody>
          <a:bodyPr wrap="square" rtlCol="0">
            <a:spAutoFit/>
          </a:bodyPr>
          <a:lstStyle/>
          <a:p>
            <a:r>
              <a:rPr lang="en-US" sz="1100" dirty="0"/>
              <a:t>POC: </a:t>
            </a:r>
          </a:p>
        </p:txBody>
      </p:sp>
      <p:sp>
        <p:nvSpPr>
          <p:cNvPr id="23" name="Content Placeholder 2">
            <a:extLst>
              <a:ext uri="{FF2B5EF4-FFF2-40B4-BE49-F238E27FC236}">
                <a16:creationId xmlns:a16="http://schemas.microsoft.com/office/drawing/2014/main" id="{B4FB026C-A33D-1459-0A0A-3D46808CACE5}"/>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dirty="0"/>
              <a:t>Rank Last, First</a:t>
            </a:r>
          </a:p>
        </p:txBody>
      </p:sp>
    </p:spTree>
    <p:extLst>
      <p:ext uri="{BB962C8B-B14F-4D97-AF65-F5344CB8AC3E}">
        <p14:creationId xmlns:p14="http://schemas.microsoft.com/office/powerpoint/2010/main" val="3155934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839201"/>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663113"/>
            <a:ext cx="3868340" cy="4529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839201"/>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663112"/>
            <a:ext cx="3887391" cy="4529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id="{7A6832AA-6C26-B3B5-CFB4-1DF8DDA16BDA}"/>
              </a:ext>
            </a:extLst>
          </p:cNvPr>
          <p:cNvSpPr txBox="1">
            <a:spLocks/>
          </p:cNvSpPr>
          <p:nvPr userDrawn="1"/>
        </p:nvSpPr>
        <p:spPr>
          <a:xfrm>
            <a:off x="3530850" y="1"/>
            <a:ext cx="561314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a:t>Click to edit Master title style</a:t>
            </a:r>
            <a:endParaRPr lang="en-US" dirty="0"/>
          </a:p>
        </p:txBody>
      </p:sp>
      <p:sp>
        <p:nvSpPr>
          <p:cNvPr id="19" name="TextBox 18">
            <a:extLst>
              <a:ext uri="{FF2B5EF4-FFF2-40B4-BE49-F238E27FC236}">
                <a16:creationId xmlns:a16="http://schemas.microsoft.com/office/drawing/2014/main" id="{5B6965E6-5048-EF31-3A24-16923FC97818}"/>
              </a:ext>
            </a:extLst>
          </p:cNvPr>
          <p:cNvSpPr txBox="1"/>
          <p:nvPr userDrawn="1"/>
        </p:nvSpPr>
        <p:spPr>
          <a:xfrm>
            <a:off x="67346" y="6561079"/>
            <a:ext cx="854121" cy="261610"/>
          </a:xfrm>
          <a:prstGeom prst="rect">
            <a:avLst/>
          </a:prstGeom>
          <a:noFill/>
        </p:spPr>
        <p:txBody>
          <a:bodyPr wrap="square" rtlCol="0">
            <a:spAutoFit/>
          </a:bodyPr>
          <a:lstStyle/>
          <a:p>
            <a:r>
              <a:rPr lang="en-US" sz="1100" dirty="0"/>
              <a:t>As of Date:</a:t>
            </a:r>
          </a:p>
        </p:txBody>
      </p:sp>
      <p:sp>
        <p:nvSpPr>
          <p:cNvPr id="20" name="Content Placeholder 2">
            <a:extLst>
              <a:ext uri="{FF2B5EF4-FFF2-40B4-BE49-F238E27FC236}">
                <a16:creationId xmlns:a16="http://schemas.microsoft.com/office/drawing/2014/main" id="{97DAE7A4-D4A4-2DEA-A06E-94F1971E2AFF}"/>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dirty="0"/>
              <a:t>DDMMMYY</a:t>
            </a:r>
          </a:p>
        </p:txBody>
      </p:sp>
      <p:sp>
        <p:nvSpPr>
          <p:cNvPr id="21" name="TextBox 20">
            <a:extLst>
              <a:ext uri="{FF2B5EF4-FFF2-40B4-BE49-F238E27FC236}">
                <a16:creationId xmlns:a16="http://schemas.microsoft.com/office/drawing/2014/main" id="{B555E90B-5EAD-174F-207F-D2CB94C3C94D}"/>
              </a:ext>
            </a:extLst>
          </p:cNvPr>
          <p:cNvSpPr txBox="1"/>
          <p:nvPr userDrawn="1"/>
        </p:nvSpPr>
        <p:spPr>
          <a:xfrm>
            <a:off x="3782802" y="6606817"/>
            <a:ext cx="854121" cy="261610"/>
          </a:xfrm>
          <a:prstGeom prst="rect">
            <a:avLst/>
          </a:prstGeom>
          <a:noFill/>
        </p:spPr>
        <p:txBody>
          <a:bodyPr wrap="square" rtlCol="0">
            <a:spAutoFit/>
          </a:bodyPr>
          <a:lstStyle/>
          <a:p>
            <a:r>
              <a:rPr lang="en-US" sz="1100" dirty="0"/>
              <a:t>POC: </a:t>
            </a:r>
          </a:p>
        </p:txBody>
      </p:sp>
      <p:sp>
        <p:nvSpPr>
          <p:cNvPr id="22" name="Content Placeholder 2">
            <a:extLst>
              <a:ext uri="{FF2B5EF4-FFF2-40B4-BE49-F238E27FC236}">
                <a16:creationId xmlns:a16="http://schemas.microsoft.com/office/drawing/2014/main" id="{79C5640E-38F7-84E3-4B72-68BA3071F162}"/>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dirty="0"/>
              <a:t>Rank Last, First</a:t>
            </a:r>
          </a:p>
        </p:txBody>
      </p:sp>
    </p:spTree>
    <p:extLst>
      <p:ext uri="{BB962C8B-B14F-4D97-AF65-F5344CB8AC3E}">
        <p14:creationId xmlns:p14="http://schemas.microsoft.com/office/powerpoint/2010/main" val="2546684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464E066-BC11-C6B5-7FA5-AD64C27853E5}"/>
              </a:ext>
            </a:extLst>
          </p:cNvPr>
          <p:cNvSpPr>
            <a:spLocks noGrp="1"/>
          </p:cNvSpPr>
          <p:nvPr>
            <p:ph type="title"/>
          </p:nvPr>
        </p:nvSpPr>
        <p:spPr>
          <a:xfrm>
            <a:off x="3530850" y="1"/>
            <a:ext cx="5613149" cy="814812"/>
          </a:xfrm>
        </p:spPr>
        <p:txBody>
          <a:bodyPr>
            <a:noAutofit/>
          </a:bodyPr>
          <a:lstStyle>
            <a:lvl1pPr>
              <a:defRPr sz="3600"/>
            </a:lvl1pPr>
          </a:lstStyle>
          <a:p>
            <a:r>
              <a:rPr lang="en-US"/>
              <a:t>Click to edit Master title style</a:t>
            </a:r>
            <a:endParaRPr lang="en-US" dirty="0"/>
          </a:p>
        </p:txBody>
      </p:sp>
      <p:sp>
        <p:nvSpPr>
          <p:cNvPr id="15" name="TextBox 14">
            <a:extLst>
              <a:ext uri="{FF2B5EF4-FFF2-40B4-BE49-F238E27FC236}">
                <a16:creationId xmlns:a16="http://schemas.microsoft.com/office/drawing/2014/main" id="{A5976750-F105-D3F0-1641-3D2176582A03}"/>
              </a:ext>
            </a:extLst>
          </p:cNvPr>
          <p:cNvSpPr txBox="1"/>
          <p:nvPr userDrawn="1"/>
        </p:nvSpPr>
        <p:spPr>
          <a:xfrm>
            <a:off x="67346" y="6561079"/>
            <a:ext cx="854121" cy="261610"/>
          </a:xfrm>
          <a:prstGeom prst="rect">
            <a:avLst/>
          </a:prstGeom>
          <a:noFill/>
        </p:spPr>
        <p:txBody>
          <a:bodyPr wrap="square" rtlCol="0">
            <a:spAutoFit/>
          </a:bodyPr>
          <a:lstStyle/>
          <a:p>
            <a:r>
              <a:rPr lang="en-US" sz="1100" dirty="0"/>
              <a:t>As of Date:</a:t>
            </a:r>
          </a:p>
        </p:txBody>
      </p:sp>
      <p:sp>
        <p:nvSpPr>
          <p:cNvPr id="16" name="Content Placeholder 2">
            <a:extLst>
              <a:ext uri="{FF2B5EF4-FFF2-40B4-BE49-F238E27FC236}">
                <a16:creationId xmlns:a16="http://schemas.microsoft.com/office/drawing/2014/main" id="{C3C21F49-C7E5-A378-07A8-B1AF905743AE}"/>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dirty="0"/>
              <a:t>DDMMMYY</a:t>
            </a:r>
          </a:p>
        </p:txBody>
      </p:sp>
      <p:sp>
        <p:nvSpPr>
          <p:cNvPr id="17" name="TextBox 16">
            <a:extLst>
              <a:ext uri="{FF2B5EF4-FFF2-40B4-BE49-F238E27FC236}">
                <a16:creationId xmlns:a16="http://schemas.microsoft.com/office/drawing/2014/main" id="{09EDB47D-7D0E-FE85-B1EB-497654E8BE87}"/>
              </a:ext>
            </a:extLst>
          </p:cNvPr>
          <p:cNvSpPr txBox="1"/>
          <p:nvPr userDrawn="1"/>
        </p:nvSpPr>
        <p:spPr>
          <a:xfrm>
            <a:off x="3782802" y="6606817"/>
            <a:ext cx="854121" cy="261610"/>
          </a:xfrm>
          <a:prstGeom prst="rect">
            <a:avLst/>
          </a:prstGeom>
          <a:noFill/>
        </p:spPr>
        <p:txBody>
          <a:bodyPr wrap="square" rtlCol="0">
            <a:spAutoFit/>
          </a:bodyPr>
          <a:lstStyle/>
          <a:p>
            <a:r>
              <a:rPr lang="en-US" sz="1100" dirty="0"/>
              <a:t>POC: </a:t>
            </a:r>
          </a:p>
        </p:txBody>
      </p:sp>
      <p:sp>
        <p:nvSpPr>
          <p:cNvPr id="18" name="Content Placeholder 2">
            <a:extLst>
              <a:ext uri="{FF2B5EF4-FFF2-40B4-BE49-F238E27FC236}">
                <a16:creationId xmlns:a16="http://schemas.microsoft.com/office/drawing/2014/main" id="{BBF05F41-7E2D-02C4-9835-D8F81D255125}"/>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dirty="0"/>
              <a:t>Rank Last, First</a:t>
            </a:r>
          </a:p>
        </p:txBody>
      </p:sp>
    </p:spTree>
    <p:extLst>
      <p:ext uri="{BB962C8B-B14F-4D97-AF65-F5344CB8AC3E}">
        <p14:creationId xmlns:p14="http://schemas.microsoft.com/office/powerpoint/2010/main" val="2200435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11705A15-0DFA-E805-C826-9DB9F65FFEF5}"/>
              </a:ext>
            </a:extLst>
          </p:cNvPr>
          <p:cNvSpPr txBox="1">
            <a:spLocks/>
          </p:cNvSpPr>
          <p:nvPr userDrawn="1"/>
        </p:nvSpPr>
        <p:spPr>
          <a:xfrm>
            <a:off x="3530850" y="1"/>
            <a:ext cx="5613149" cy="8148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en-US"/>
              <a:t>Click to edit Master title style</a:t>
            </a:r>
            <a:endParaRPr lang="en-US" dirty="0"/>
          </a:p>
        </p:txBody>
      </p:sp>
      <p:sp>
        <p:nvSpPr>
          <p:cNvPr id="18" name="TextBox 17">
            <a:extLst>
              <a:ext uri="{FF2B5EF4-FFF2-40B4-BE49-F238E27FC236}">
                <a16:creationId xmlns:a16="http://schemas.microsoft.com/office/drawing/2014/main" id="{46B68DB4-C998-21D6-C77C-35EC200448E9}"/>
              </a:ext>
            </a:extLst>
          </p:cNvPr>
          <p:cNvSpPr txBox="1"/>
          <p:nvPr userDrawn="1"/>
        </p:nvSpPr>
        <p:spPr>
          <a:xfrm>
            <a:off x="67346" y="6561079"/>
            <a:ext cx="854121" cy="261610"/>
          </a:xfrm>
          <a:prstGeom prst="rect">
            <a:avLst/>
          </a:prstGeom>
          <a:noFill/>
        </p:spPr>
        <p:txBody>
          <a:bodyPr wrap="square" rtlCol="0">
            <a:spAutoFit/>
          </a:bodyPr>
          <a:lstStyle/>
          <a:p>
            <a:r>
              <a:rPr lang="en-US" sz="1100" dirty="0"/>
              <a:t>As of Date:</a:t>
            </a:r>
          </a:p>
        </p:txBody>
      </p:sp>
      <p:sp>
        <p:nvSpPr>
          <p:cNvPr id="19" name="Content Placeholder 2">
            <a:extLst>
              <a:ext uri="{FF2B5EF4-FFF2-40B4-BE49-F238E27FC236}">
                <a16:creationId xmlns:a16="http://schemas.microsoft.com/office/drawing/2014/main" id="{F1A9EC90-6809-B6F0-7BFE-DA7F72D7A07B}"/>
              </a:ext>
            </a:extLst>
          </p:cNvPr>
          <p:cNvSpPr>
            <a:spLocks noGrp="1"/>
          </p:cNvSpPr>
          <p:nvPr>
            <p:ph idx="10" hasCustomPrompt="1"/>
          </p:nvPr>
        </p:nvSpPr>
        <p:spPr>
          <a:xfrm>
            <a:off x="742382" y="6586027"/>
            <a:ext cx="2344849" cy="215871"/>
          </a:xfrm>
        </p:spPr>
        <p:txBody>
          <a:bodyPr>
            <a:normAutofit/>
          </a:bodyPr>
          <a:lstStyle>
            <a:lvl1pPr>
              <a:buNone/>
              <a:defRPr sz="1200"/>
            </a:lvl1pPr>
          </a:lstStyle>
          <a:p>
            <a:pPr lvl="0"/>
            <a:r>
              <a:rPr lang="en-US" dirty="0"/>
              <a:t>DDMMMYY</a:t>
            </a:r>
          </a:p>
        </p:txBody>
      </p:sp>
      <p:sp>
        <p:nvSpPr>
          <p:cNvPr id="20" name="TextBox 19">
            <a:extLst>
              <a:ext uri="{FF2B5EF4-FFF2-40B4-BE49-F238E27FC236}">
                <a16:creationId xmlns:a16="http://schemas.microsoft.com/office/drawing/2014/main" id="{C9DB0715-7BDD-36F9-4428-CE79E66264F5}"/>
              </a:ext>
            </a:extLst>
          </p:cNvPr>
          <p:cNvSpPr txBox="1"/>
          <p:nvPr userDrawn="1"/>
        </p:nvSpPr>
        <p:spPr>
          <a:xfrm>
            <a:off x="3782802" y="6606817"/>
            <a:ext cx="854121" cy="261610"/>
          </a:xfrm>
          <a:prstGeom prst="rect">
            <a:avLst/>
          </a:prstGeom>
          <a:noFill/>
        </p:spPr>
        <p:txBody>
          <a:bodyPr wrap="square" rtlCol="0">
            <a:spAutoFit/>
          </a:bodyPr>
          <a:lstStyle/>
          <a:p>
            <a:r>
              <a:rPr lang="en-US" sz="1100" dirty="0"/>
              <a:t>POC: </a:t>
            </a:r>
          </a:p>
        </p:txBody>
      </p:sp>
      <p:sp>
        <p:nvSpPr>
          <p:cNvPr id="21" name="Content Placeholder 2">
            <a:extLst>
              <a:ext uri="{FF2B5EF4-FFF2-40B4-BE49-F238E27FC236}">
                <a16:creationId xmlns:a16="http://schemas.microsoft.com/office/drawing/2014/main" id="{063F430E-BD47-ABBB-AA77-F4A311E27859}"/>
              </a:ext>
            </a:extLst>
          </p:cNvPr>
          <p:cNvSpPr>
            <a:spLocks noGrp="1"/>
          </p:cNvSpPr>
          <p:nvPr>
            <p:ph idx="11" hasCustomPrompt="1"/>
          </p:nvPr>
        </p:nvSpPr>
        <p:spPr>
          <a:xfrm>
            <a:off x="4146487" y="6606817"/>
            <a:ext cx="1285592" cy="215871"/>
          </a:xfrm>
        </p:spPr>
        <p:txBody>
          <a:bodyPr>
            <a:normAutofit/>
          </a:bodyPr>
          <a:lstStyle>
            <a:lvl1pPr>
              <a:buNone/>
              <a:defRPr sz="1200"/>
            </a:lvl1pPr>
          </a:lstStyle>
          <a:p>
            <a:pPr lvl="0"/>
            <a:r>
              <a:rPr lang="en-US" dirty="0"/>
              <a:t>Rank Last, First</a:t>
            </a:r>
          </a:p>
        </p:txBody>
      </p:sp>
    </p:spTree>
    <p:extLst>
      <p:ext uri="{BB962C8B-B14F-4D97-AF65-F5344CB8AC3E}">
        <p14:creationId xmlns:p14="http://schemas.microsoft.com/office/powerpoint/2010/main" val="3351411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AC-Title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22ED320-0106-8803-BC9E-96F47773DED7}"/>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5" name="Subtitle 2">
            <a:extLst>
              <a:ext uri="{FF2B5EF4-FFF2-40B4-BE49-F238E27FC236}">
                <a16:creationId xmlns:a16="http://schemas.microsoft.com/office/drawing/2014/main" id="{60B4CBA0-5F69-A364-95FA-270316F00D9E}"/>
              </a:ext>
            </a:extLst>
          </p:cNvPr>
          <p:cNvSpPr>
            <a:spLocks noGrp="1"/>
          </p:cNvSpPr>
          <p:nvPr>
            <p:ph type="subTitle" idx="1"/>
          </p:nvPr>
        </p:nvSpPr>
        <p:spPr>
          <a:xfrm>
            <a:off x="886119" y="4807670"/>
            <a:ext cx="7305773" cy="1364529"/>
          </a:xfrm>
          <a:prstGeom prst="rect">
            <a:avLst/>
          </a:prstGeom>
        </p:spPr>
        <p:txBody>
          <a:bodyPr/>
          <a:lstStyle>
            <a:lvl1pPr marL="0" indent="0" algn="ctr">
              <a:buNone/>
              <a:defRPr sz="4000" b="1" i="0">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Title 10">
            <a:extLst>
              <a:ext uri="{FF2B5EF4-FFF2-40B4-BE49-F238E27FC236}">
                <a16:creationId xmlns:a16="http://schemas.microsoft.com/office/drawing/2014/main" id="{F695BAB1-400C-1904-087E-5EC4CC9FE56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319191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405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AC-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8323220" y="6482363"/>
            <a:ext cx="814137" cy="365125"/>
          </a:xfrm>
          <a:prstGeom prst="rect">
            <a:avLst/>
          </a:prstGeom>
        </p:spPr>
        <p:txBody>
          <a:bodyPr vert="horz" lIns="91399" tIns="45700" rIns="91399" bIns="45700" rtlCol="0" anchor="b"/>
          <a:lstStyle>
            <a:lvl1pPr algn="r">
              <a:defRPr sz="1200" b="1">
                <a:solidFill>
                  <a:schemeClr val="tx1"/>
                </a:solidFill>
                <a:latin typeface="Arial" pitchFamily="34" charset="0"/>
                <a:cs typeface="Arial"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rPr>
              <a:t> </a:t>
            </a:r>
          </a:p>
        </p:txBody>
      </p:sp>
      <p:sp>
        <p:nvSpPr>
          <p:cNvPr id="2" name="Title 1"/>
          <p:cNvSpPr>
            <a:spLocks noGrp="1"/>
          </p:cNvSpPr>
          <p:nvPr>
            <p:ph type="title"/>
          </p:nvPr>
        </p:nvSpPr>
        <p:spPr>
          <a:xfrm>
            <a:off x="4572000" y="124275"/>
            <a:ext cx="4572000" cy="640080"/>
          </a:xfrm>
          <a:prstGeom prst="rect">
            <a:avLst/>
          </a:prstGeom>
        </p:spPr>
        <p:txBody>
          <a:bodyPr/>
          <a:lstStyle>
            <a:lvl1pPr>
              <a:defRPr sz="2400"/>
            </a:lvl1pPr>
          </a:lstStyle>
          <a:p>
            <a:r>
              <a:rPr lang="en-US"/>
              <a:t>Click to edit Master title style</a:t>
            </a:r>
          </a:p>
        </p:txBody>
      </p:sp>
    </p:spTree>
    <p:extLst>
      <p:ext uri="{BB962C8B-B14F-4D97-AF65-F5344CB8AC3E}">
        <p14:creationId xmlns:p14="http://schemas.microsoft.com/office/powerpoint/2010/main" val="1809917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36182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7686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3172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78937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0354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95251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14800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80436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5648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22136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7764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11534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7551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1671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67073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811937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76937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54311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71948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02143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79856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36703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7157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03061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18063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51969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84490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33784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99194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00675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15394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54522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893269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516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99744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53524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245789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17258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76932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22847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92244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47391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67488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76871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4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957719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4799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80409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92162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5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976515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5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54747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5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67577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5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99799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5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46784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5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92037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5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69212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78717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5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977688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5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55712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6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83292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6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1553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6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95168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6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53199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8028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6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098943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6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0081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5158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6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81181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6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366073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7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430226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7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11215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7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59767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7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690072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7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046991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7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350332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7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325433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7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727565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7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43314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7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BF21C-C065-9350-5C54-26A6A8113A8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F5C598F-3872-4EDC-2085-E099B1FA9A44}"/>
              </a:ext>
            </a:extLst>
          </p:cNvPr>
          <p:cNvSpPr>
            <a:spLocks noGrp="1"/>
          </p:cNvSpPr>
          <p:nvPr>
            <p:ph type="sldNum" sz="quarter" idx="10"/>
          </p:nvPr>
        </p:nvSpPr>
        <p:spPr>
          <a:xfrm>
            <a:off x="8323220" y="6491072"/>
            <a:ext cx="814137"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288AE-1A0B-479E-AB32-116F4187E394}" type="slidenum">
              <a:rPr kumimoji="0" lang="en-US" sz="1200" b="1" i="0" u="none" strike="noStrike" kern="1200" cap="none" spc="0" normalizeH="0" baseline="0" noProof="0" smtClean="0">
                <a:ln>
                  <a:noFill/>
                </a:ln>
                <a:solidFill>
                  <a:prstClr val="black"/>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6" name="Content Placeholder 2">
            <a:extLst>
              <a:ext uri="{FF2B5EF4-FFF2-40B4-BE49-F238E27FC236}">
                <a16:creationId xmlns:a16="http://schemas.microsoft.com/office/drawing/2014/main" id="{A3A32C0F-8A82-C5B8-DB98-2525B2E93F0A}"/>
              </a:ext>
            </a:extLst>
          </p:cNvPr>
          <p:cNvSpPr>
            <a:spLocks noGrp="1"/>
          </p:cNvSpPr>
          <p:nvPr>
            <p:ph idx="1"/>
          </p:nvPr>
        </p:nvSpPr>
        <p:spPr>
          <a:xfrm>
            <a:off x="263769" y="1023619"/>
            <a:ext cx="8616462" cy="5403240"/>
          </a:xfrm>
          <a:prstGeom prst="rect">
            <a:avLst/>
          </a:prstGeom>
        </p:spPr>
        <p:txBody>
          <a:bodyPr/>
          <a:lstStyle>
            <a:lvl1pPr>
              <a:defRPr sz="2800"/>
            </a:lvl1pPr>
            <a:lvl2pPr>
              <a:defRPr sz="2800"/>
            </a:lvl2pPr>
            <a:lvl3pPr>
              <a:defRPr sz="2800"/>
            </a:lvl3pPr>
            <a:lvl4pPr>
              <a:defRPr sz="2800"/>
            </a:lvl4pPr>
            <a:lvl5pP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460441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D30D9F6-AD3D-3A95-B455-4A802DEEF068}"/>
              </a:ext>
            </a:extLst>
          </p:cNvPr>
          <p:cNvSpPr txBox="1">
            <a:spLocks/>
          </p:cNvSpPr>
          <p:nvPr userDrawn="1"/>
        </p:nvSpPr>
        <p:spPr>
          <a:xfrm>
            <a:off x="6553200" y="6356366"/>
            <a:ext cx="2133600" cy="365125"/>
          </a:xfrm>
          <a:prstGeom prst="rect">
            <a:avLst/>
          </a:prstGeom>
        </p:spPr>
        <p:txBody>
          <a:bodyPr vert="horz" lIns="68580" tIns="34291" rIns="68580" bIns="34291"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13134"/>
            <a:fld id="{343D7328-DD88-487E-AF48-F8D3531AA1E3}" type="slidenum">
              <a:rPr lang="en-US" sz="675" smtClean="0">
                <a:solidFill>
                  <a:prstClr val="black">
                    <a:tint val="75000"/>
                  </a:prstClr>
                </a:solidFill>
              </a:rPr>
              <a:pPr defTabSz="513134"/>
              <a:t>‹#›</a:t>
            </a:fld>
            <a:endParaRPr lang="en-US" sz="675" dirty="0">
              <a:solidFill>
                <a:prstClr val="black">
                  <a:tint val="75000"/>
                </a:prstClr>
              </a:solidFill>
            </a:endParaRPr>
          </a:p>
        </p:txBody>
      </p:sp>
      <p:sp>
        <p:nvSpPr>
          <p:cNvPr id="15" name="Text Placeholder 14">
            <a:extLst>
              <a:ext uri="{FF2B5EF4-FFF2-40B4-BE49-F238E27FC236}">
                <a16:creationId xmlns:a16="http://schemas.microsoft.com/office/drawing/2014/main" id="{3BED2767-B590-770E-EE3B-A0CD21DEC8B2}"/>
              </a:ext>
            </a:extLst>
          </p:cNvPr>
          <p:cNvSpPr>
            <a:spLocks noGrp="1"/>
          </p:cNvSpPr>
          <p:nvPr>
            <p:ph type="body" sz="quarter" idx="10"/>
          </p:nvPr>
        </p:nvSpPr>
        <p:spPr>
          <a:xfrm>
            <a:off x="4572000" y="0"/>
            <a:ext cx="4572000" cy="647700"/>
          </a:xfrm>
        </p:spPr>
        <p:txBody>
          <a:bodyPr anchor="ctr"/>
          <a:lstStyle>
            <a:lvl1pPr marL="0" indent="0" algn="ctr">
              <a:buNone/>
              <a:defRPr sz="3200">
                <a:latin typeface="Arial" panose="020B0604020202020204" pitchFamily="34" charset="0"/>
                <a:cs typeface="Arial" panose="020B0604020202020204" pitchFamily="34" charset="0"/>
              </a:defRPr>
            </a:lvl1pPr>
          </a:lstStyle>
          <a:p>
            <a:pPr lvl="0"/>
            <a:r>
              <a:rPr lang="en-US" dirty="0"/>
              <a:t>Click to edit </a:t>
            </a:r>
          </a:p>
        </p:txBody>
      </p:sp>
    </p:spTree>
    <p:extLst>
      <p:ext uri="{BB962C8B-B14F-4D97-AF65-F5344CB8AC3E}">
        <p14:creationId xmlns:p14="http://schemas.microsoft.com/office/powerpoint/2010/main" val="9243522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655638"/>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905001"/>
            <a:ext cx="8229600"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200"/>
            </a:lvl1pPr>
          </a:lstStyle>
          <a:p>
            <a:pPr>
              <a:defRPr/>
            </a:pPr>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sz="1200">
                <a:latin typeface="+mn-lt"/>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lgn="r">
              <a:defRPr sz="1200"/>
            </a:lvl1pPr>
          </a:lstStyle>
          <a:p>
            <a:pPr>
              <a:defRPr/>
            </a:pPr>
            <a:fld id="{E6C490F8-742B-4483-80A6-A38B9EAECA5C}" type="slidenum">
              <a:rPr lang="en-US" smtClean="0">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808066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4.xml"/><Relationship Id="rId21" Type="http://schemas.openxmlformats.org/officeDocument/2006/relationships/slideLayout" Target="../slideLayouts/slideLayout29.xml"/><Relationship Id="rId42" Type="http://schemas.openxmlformats.org/officeDocument/2006/relationships/slideLayout" Target="../slideLayouts/slideLayout50.xml"/><Relationship Id="rId47" Type="http://schemas.openxmlformats.org/officeDocument/2006/relationships/slideLayout" Target="../slideLayouts/slideLayout55.xml"/><Relationship Id="rId63" Type="http://schemas.openxmlformats.org/officeDocument/2006/relationships/slideLayout" Target="../slideLayouts/slideLayout71.xml"/><Relationship Id="rId68" Type="http://schemas.openxmlformats.org/officeDocument/2006/relationships/slideLayout" Target="../slideLayouts/slideLayout76.xml"/><Relationship Id="rId84" Type="http://schemas.openxmlformats.org/officeDocument/2006/relationships/slideLayout" Target="../slideLayouts/slideLayout92.xml"/><Relationship Id="rId89" Type="http://schemas.openxmlformats.org/officeDocument/2006/relationships/slideLayout" Target="../slideLayouts/slideLayout97.xml"/><Relationship Id="rId16" Type="http://schemas.openxmlformats.org/officeDocument/2006/relationships/slideLayout" Target="../slideLayouts/slideLayout24.xml"/><Relationship Id="rId11" Type="http://schemas.openxmlformats.org/officeDocument/2006/relationships/slideLayout" Target="../slideLayouts/slideLayout19.xml"/><Relationship Id="rId32" Type="http://schemas.openxmlformats.org/officeDocument/2006/relationships/slideLayout" Target="../slideLayouts/slideLayout40.xml"/><Relationship Id="rId37" Type="http://schemas.openxmlformats.org/officeDocument/2006/relationships/slideLayout" Target="../slideLayouts/slideLayout45.xml"/><Relationship Id="rId53" Type="http://schemas.openxmlformats.org/officeDocument/2006/relationships/slideLayout" Target="../slideLayouts/slideLayout61.xml"/><Relationship Id="rId58" Type="http://schemas.openxmlformats.org/officeDocument/2006/relationships/slideLayout" Target="../slideLayouts/slideLayout66.xml"/><Relationship Id="rId74" Type="http://schemas.openxmlformats.org/officeDocument/2006/relationships/slideLayout" Target="../slideLayouts/slideLayout82.xml"/><Relationship Id="rId79" Type="http://schemas.openxmlformats.org/officeDocument/2006/relationships/slideLayout" Target="../slideLayouts/slideLayout87.xml"/><Relationship Id="rId5" Type="http://schemas.openxmlformats.org/officeDocument/2006/relationships/slideLayout" Target="../slideLayouts/slideLayout13.xml"/><Relationship Id="rId90" Type="http://schemas.openxmlformats.org/officeDocument/2006/relationships/theme" Target="../theme/theme2.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 Id="rId30" Type="http://schemas.openxmlformats.org/officeDocument/2006/relationships/slideLayout" Target="../slideLayouts/slideLayout38.xml"/><Relationship Id="rId35" Type="http://schemas.openxmlformats.org/officeDocument/2006/relationships/slideLayout" Target="../slideLayouts/slideLayout43.xml"/><Relationship Id="rId43" Type="http://schemas.openxmlformats.org/officeDocument/2006/relationships/slideLayout" Target="../slideLayouts/slideLayout51.xml"/><Relationship Id="rId48" Type="http://schemas.openxmlformats.org/officeDocument/2006/relationships/slideLayout" Target="../slideLayouts/slideLayout56.xml"/><Relationship Id="rId56" Type="http://schemas.openxmlformats.org/officeDocument/2006/relationships/slideLayout" Target="../slideLayouts/slideLayout64.xml"/><Relationship Id="rId64" Type="http://schemas.openxmlformats.org/officeDocument/2006/relationships/slideLayout" Target="../slideLayouts/slideLayout72.xml"/><Relationship Id="rId69" Type="http://schemas.openxmlformats.org/officeDocument/2006/relationships/slideLayout" Target="../slideLayouts/slideLayout77.xml"/><Relationship Id="rId77" Type="http://schemas.openxmlformats.org/officeDocument/2006/relationships/slideLayout" Target="../slideLayouts/slideLayout85.xml"/><Relationship Id="rId8" Type="http://schemas.openxmlformats.org/officeDocument/2006/relationships/slideLayout" Target="../slideLayouts/slideLayout16.xml"/><Relationship Id="rId51" Type="http://schemas.openxmlformats.org/officeDocument/2006/relationships/slideLayout" Target="../slideLayouts/slideLayout59.xml"/><Relationship Id="rId72" Type="http://schemas.openxmlformats.org/officeDocument/2006/relationships/slideLayout" Target="../slideLayouts/slideLayout80.xml"/><Relationship Id="rId80" Type="http://schemas.openxmlformats.org/officeDocument/2006/relationships/slideLayout" Target="../slideLayouts/slideLayout88.xml"/><Relationship Id="rId85" Type="http://schemas.openxmlformats.org/officeDocument/2006/relationships/slideLayout" Target="../slideLayouts/slideLayout93.xml"/><Relationship Id="rId3" Type="http://schemas.openxmlformats.org/officeDocument/2006/relationships/slideLayout" Target="../slideLayouts/slideLayout11.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33" Type="http://schemas.openxmlformats.org/officeDocument/2006/relationships/slideLayout" Target="../slideLayouts/slideLayout41.xml"/><Relationship Id="rId38" Type="http://schemas.openxmlformats.org/officeDocument/2006/relationships/slideLayout" Target="../slideLayouts/slideLayout46.xml"/><Relationship Id="rId46" Type="http://schemas.openxmlformats.org/officeDocument/2006/relationships/slideLayout" Target="../slideLayouts/slideLayout54.xml"/><Relationship Id="rId59" Type="http://schemas.openxmlformats.org/officeDocument/2006/relationships/slideLayout" Target="../slideLayouts/slideLayout67.xml"/><Relationship Id="rId67" Type="http://schemas.openxmlformats.org/officeDocument/2006/relationships/slideLayout" Target="../slideLayouts/slideLayout75.xml"/><Relationship Id="rId20" Type="http://schemas.openxmlformats.org/officeDocument/2006/relationships/slideLayout" Target="../slideLayouts/slideLayout28.xml"/><Relationship Id="rId41" Type="http://schemas.openxmlformats.org/officeDocument/2006/relationships/slideLayout" Target="../slideLayouts/slideLayout49.xml"/><Relationship Id="rId54" Type="http://schemas.openxmlformats.org/officeDocument/2006/relationships/slideLayout" Target="../slideLayouts/slideLayout62.xml"/><Relationship Id="rId62" Type="http://schemas.openxmlformats.org/officeDocument/2006/relationships/slideLayout" Target="../slideLayouts/slideLayout70.xml"/><Relationship Id="rId70" Type="http://schemas.openxmlformats.org/officeDocument/2006/relationships/slideLayout" Target="../slideLayouts/slideLayout78.xml"/><Relationship Id="rId75" Type="http://schemas.openxmlformats.org/officeDocument/2006/relationships/slideLayout" Target="../slideLayouts/slideLayout83.xml"/><Relationship Id="rId83" Type="http://schemas.openxmlformats.org/officeDocument/2006/relationships/slideLayout" Target="../slideLayouts/slideLayout91.xml"/><Relationship Id="rId88" Type="http://schemas.openxmlformats.org/officeDocument/2006/relationships/slideLayout" Target="../slideLayouts/slideLayout96.xml"/><Relationship Id="rId91"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Layout" Target="../slideLayouts/slideLayout14.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slideLayout" Target="../slideLayouts/slideLayout36.xml"/><Relationship Id="rId36" Type="http://schemas.openxmlformats.org/officeDocument/2006/relationships/slideLayout" Target="../slideLayouts/slideLayout44.xml"/><Relationship Id="rId49" Type="http://schemas.openxmlformats.org/officeDocument/2006/relationships/slideLayout" Target="../slideLayouts/slideLayout57.xml"/><Relationship Id="rId57" Type="http://schemas.openxmlformats.org/officeDocument/2006/relationships/slideLayout" Target="../slideLayouts/slideLayout65.xml"/><Relationship Id="rId10" Type="http://schemas.openxmlformats.org/officeDocument/2006/relationships/slideLayout" Target="../slideLayouts/slideLayout18.xml"/><Relationship Id="rId31" Type="http://schemas.openxmlformats.org/officeDocument/2006/relationships/slideLayout" Target="../slideLayouts/slideLayout39.xml"/><Relationship Id="rId44" Type="http://schemas.openxmlformats.org/officeDocument/2006/relationships/slideLayout" Target="../slideLayouts/slideLayout52.xml"/><Relationship Id="rId52" Type="http://schemas.openxmlformats.org/officeDocument/2006/relationships/slideLayout" Target="../slideLayouts/slideLayout60.xml"/><Relationship Id="rId60" Type="http://schemas.openxmlformats.org/officeDocument/2006/relationships/slideLayout" Target="../slideLayouts/slideLayout68.xml"/><Relationship Id="rId65" Type="http://schemas.openxmlformats.org/officeDocument/2006/relationships/slideLayout" Target="../slideLayouts/slideLayout73.xml"/><Relationship Id="rId73" Type="http://schemas.openxmlformats.org/officeDocument/2006/relationships/slideLayout" Target="../slideLayouts/slideLayout81.xml"/><Relationship Id="rId78" Type="http://schemas.openxmlformats.org/officeDocument/2006/relationships/slideLayout" Target="../slideLayouts/slideLayout86.xml"/><Relationship Id="rId81" Type="http://schemas.openxmlformats.org/officeDocument/2006/relationships/slideLayout" Target="../slideLayouts/slideLayout89.xml"/><Relationship Id="rId86" Type="http://schemas.openxmlformats.org/officeDocument/2006/relationships/slideLayout" Target="../slideLayouts/slideLayout94.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3" Type="http://schemas.openxmlformats.org/officeDocument/2006/relationships/slideLayout" Target="../slideLayouts/slideLayout21.xml"/><Relationship Id="rId18" Type="http://schemas.openxmlformats.org/officeDocument/2006/relationships/slideLayout" Target="../slideLayouts/slideLayout26.xml"/><Relationship Id="rId39" Type="http://schemas.openxmlformats.org/officeDocument/2006/relationships/slideLayout" Target="../slideLayouts/slideLayout47.xml"/><Relationship Id="rId34" Type="http://schemas.openxmlformats.org/officeDocument/2006/relationships/slideLayout" Target="../slideLayouts/slideLayout42.xml"/><Relationship Id="rId50" Type="http://schemas.openxmlformats.org/officeDocument/2006/relationships/slideLayout" Target="../slideLayouts/slideLayout58.xml"/><Relationship Id="rId55" Type="http://schemas.openxmlformats.org/officeDocument/2006/relationships/slideLayout" Target="../slideLayouts/slideLayout63.xml"/><Relationship Id="rId76" Type="http://schemas.openxmlformats.org/officeDocument/2006/relationships/slideLayout" Target="../slideLayouts/slideLayout84.xml"/><Relationship Id="rId7" Type="http://schemas.openxmlformats.org/officeDocument/2006/relationships/slideLayout" Target="../slideLayouts/slideLayout15.xml"/><Relationship Id="rId71" Type="http://schemas.openxmlformats.org/officeDocument/2006/relationships/slideLayout" Target="../slideLayouts/slideLayout79.xml"/><Relationship Id="rId92" Type="http://schemas.openxmlformats.org/officeDocument/2006/relationships/image" Target="../media/image2.png"/><Relationship Id="rId2" Type="http://schemas.openxmlformats.org/officeDocument/2006/relationships/slideLayout" Target="../slideLayouts/slideLayout10.xml"/><Relationship Id="rId29" Type="http://schemas.openxmlformats.org/officeDocument/2006/relationships/slideLayout" Target="../slideLayouts/slideLayout37.xml"/><Relationship Id="rId24" Type="http://schemas.openxmlformats.org/officeDocument/2006/relationships/slideLayout" Target="../slideLayouts/slideLayout32.xml"/><Relationship Id="rId40" Type="http://schemas.openxmlformats.org/officeDocument/2006/relationships/slideLayout" Target="../slideLayouts/slideLayout48.xml"/><Relationship Id="rId45" Type="http://schemas.openxmlformats.org/officeDocument/2006/relationships/slideLayout" Target="../slideLayouts/slideLayout53.xml"/><Relationship Id="rId66" Type="http://schemas.openxmlformats.org/officeDocument/2006/relationships/slideLayout" Target="../slideLayouts/slideLayout74.xml"/><Relationship Id="rId87" Type="http://schemas.openxmlformats.org/officeDocument/2006/relationships/slideLayout" Target="../slideLayouts/slideLayout95.xml"/><Relationship Id="rId61" Type="http://schemas.openxmlformats.org/officeDocument/2006/relationships/slideLayout" Target="../slideLayouts/slideLayout69.xml"/><Relationship Id="rId82" Type="http://schemas.openxmlformats.org/officeDocument/2006/relationships/slideLayout" Target="../slideLayouts/slideLayout90.xml"/><Relationship Id="rId1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809640"/>
            <a:ext cx="7886700" cy="8810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B947A17C-6BF1-687D-799B-91C17E8D5DF2}"/>
              </a:ext>
            </a:extLst>
          </p:cNvPr>
          <p:cNvSpPr/>
          <p:nvPr userDrawn="1"/>
        </p:nvSpPr>
        <p:spPr bwMode="auto">
          <a:xfrm>
            <a:off x="617220" y="-92"/>
            <a:ext cx="8526780" cy="822960"/>
          </a:xfrm>
          <a:prstGeom prst="rect">
            <a:avLst/>
          </a:prstGeom>
          <a:solidFill>
            <a:srgbClr val="727365"/>
          </a:solidFill>
          <a:ln w="9525" cap="flat" cmpd="sng" algn="ctr">
            <a:noFill/>
            <a:prstDash val="solid"/>
            <a:round/>
            <a:headEnd type="none" w="med" len="med"/>
            <a:tailEnd type="none" w="med" len="med"/>
          </a:ln>
          <a:effectLst/>
        </p:spPr>
        <p:txBody>
          <a:bodyPr vert="horz" wrap="square" lIns="68580" tIns="34291" rIns="68580" bIns="34291" numCol="1" rtlCol="0" anchor="t" anchorCtr="0" compatLnSpc="1">
            <a:prstTxWarp prst="textNoShape">
              <a:avLst/>
            </a:prstTxWarp>
          </a:bodyPr>
          <a:lstStyle/>
          <a:p>
            <a:pPr marL="0" marR="0" lvl="0" indent="0" algn="l" defTabSz="763452" rtl="0" eaLnBrk="1" fontAlgn="base" latinLnBrk="0" hangingPunct="1">
              <a:lnSpc>
                <a:spcPct val="100000"/>
              </a:lnSpc>
              <a:spcBef>
                <a:spcPct val="0"/>
              </a:spcBef>
              <a:spcAft>
                <a:spcPct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7">
            <a:extLst>
              <a:ext uri="{FF2B5EF4-FFF2-40B4-BE49-F238E27FC236}">
                <a16:creationId xmlns:a16="http://schemas.microsoft.com/office/drawing/2014/main" id="{562ECDB6-3972-EB33-E0C9-F5C48E127379}"/>
              </a:ext>
            </a:extLst>
          </p:cNvPr>
          <p:cNvSpPr/>
          <p:nvPr userDrawn="1"/>
        </p:nvSpPr>
        <p:spPr>
          <a:xfrm>
            <a:off x="-2420" y="-92"/>
            <a:ext cx="2103886" cy="822960"/>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22">
            <a:extLst>
              <a:ext uri="{FF2B5EF4-FFF2-40B4-BE49-F238E27FC236}">
                <a16:creationId xmlns:a16="http://schemas.microsoft.com/office/drawing/2014/main" id="{67E394FB-F0F7-3BB8-D3A2-4BF71C91F7F5}"/>
              </a:ext>
            </a:extLst>
          </p:cNvPr>
          <p:cNvSpPr/>
          <p:nvPr userDrawn="1"/>
        </p:nvSpPr>
        <p:spPr>
          <a:xfrm>
            <a:off x="2101468" y="-91"/>
            <a:ext cx="1450520" cy="822960"/>
          </a:xfrm>
          <a:custGeom>
            <a:avLst/>
            <a:gdLst>
              <a:gd name="connsiteX0" fmla="*/ 0 w 3769192"/>
              <a:gd name="connsiteY0" fmla="*/ 0 h 914400"/>
              <a:gd name="connsiteX1" fmla="*/ 3769192 w 3769192"/>
              <a:gd name="connsiteY1" fmla="*/ 0 h 914400"/>
              <a:gd name="connsiteX2" fmla="*/ 3769192 w 3769192"/>
              <a:gd name="connsiteY2" fmla="*/ 9144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66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1838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199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0 w 3769192"/>
              <a:gd name="connsiteY2" fmla="*/ 914400 h 914400"/>
              <a:gd name="connsiteX3" fmla="*/ 0 w 3769192"/>
              <a:gd name="connsiteY3" fmla="*/ 0 h 914400"/>
            </a:gdLst>
            <a:ahLst/>
            <a:cxnLst>
              <a:cxn ang="0">
                <a:pos x="connsiteX0" y="connsiteY0"/>
              </a:cxn>
              <a:cxn ang="0">
                <a:pos x="connsiteX1" y="connsiteY1"/>
              </a:cxn>
              <a:cxn ang="0">
                <a:pos x="connsiteX2" y="connsiteY2"/>
              </a:cxn>
              <a:cxn ang="0">
                <a:pos x="connsiteX3" y="connsiteY3"/>
              </a:cxn>
            </a:cxnLst>
            <a:rect l="l" t="t" r="r" b="b"/>
            <a:pathLst>
              <a:path w="3769192" h="914400">
                <a:moveTo>
                  <a:pt x="0" y="0"/>
                </a:moveTo>
                <a:lnTo>
                  <a:pt x="3769192" y="0"/>
                </a:lnTo>
                <a:lnTo>
                  <a:pt x="0" y="914400"/>
                </a:lnTo>
                <a:lnTo>
                  <a:pt x="0" y="0"/>
                </a:lnTo>
                <a:close/>
              </a:path>
            </a:pathLst>
          </a:cu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Picture 9">
            <a:extLst>
              <a:ext uri="{FF2B5EF4-FFF2-40B4-BE49-F238E27FC236}">
                <a16:creationId xmlns:a16="http://schemas.microsoft.com/office/drawing/2014/main" id="{3115D84A-E31F-0884-E757-83B9E5C18AE0}"/>
              </a:ext>
            </a:extLst>
          </p:cNvPr>
          <p:cNvPicPr>
            <a:picLocks noChangeAspect="1"/>
          </p:cNvPicPr>
          <p:nvPr userDrawn="1"/>
        </p:nvPicPr>
        <p:blipFill>
          <a:blip r:embed="rId10"/>
          <a:stretch>
            <a:fillRect/>
          </a:stretch>
        </p:blipFill>
        <p:spPr>
          <a:xfrm>
            <a:off x="1772701" y="15548"/>
            <a:ext cx="474122" cy="778457"/>
          </a:xfrm>
          <a:prstGeom prst="rect">
            <a:avLst/>
          </a:prstGeom>
        </p:spPr>
      </p:pic>
      <p:pic>
        <p:nvPicPr>
          <p:cNvPr id="11" name="Picture 10">
            <a:extLst>
              <a:ext uri="{FF2B5EF4-FFF2-40B4-BE49-F238E27FC236}">
                <a16:creationId xmlns:a16="http://schemas.microsoft.com/office/drawing/2014/main" id="{719231BF-341E-4DB3-17CF-68573DB132C7}"/>
              </a:ext>
            </a:extLst>
          </p:cNvPr>
          <p:cNvPicPr>
            <a:picLocks noChangeAspect="1"/>
          </p:cNvPicPr>
          <p:nvPr userDrawn="1"/>
        </p:nvPicPr>
        <p:blipFill>
          <a:blip r:embed="rId11"/>
          <a:srcRect l="21399"/>
          <a:stretch>
            <a:fillRect/>
          </a:stretch>
        </p:blipFill>
        <p:spPr>
          <a:xfrm>
            <a:off x="15952" y="-130573"/>
            <a:ext cx="1865375" cy="1091954"/>
          </a:xfrm>
          <a:prstGeom prst="rect">
            <a:avLst/>
          </a:prstGeom>
        </p:spPr>
      </p:pic>
      <p:sp>
        <p:nvSpPr>
          <p:cNvPr id="13" name="TextBox 12">
            <a:extLst>
              <a:ext uri="{FF2B5EF4-FFF2-40B4-BE49-F238E27FC236}">
                <a16:creationId xmlns:a16="http://schemas.microsoft.com/office/drawing/2014/main" id="{86A5842A-FC3A-CC62-EEC4-B1F22CB25E27}"/>
              </a:ext>
            </a:extLst>
          </p:cNvPr>
          <p:cNvSpPr txBox="1"/>
          <p:nvPr userDrawn="1"/>
        </p:nvSpPr>
        <p:spPr>
          <a:xfrm>
            <a:off x="8732486" y="6584654"/>
            <a:ext cx="344169" cy="26161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fld id="{71AEC4E3-15E6-4985-AC69-775555AB4F87}" type="slidenum">
              <a:rPr kumimoji="0" lang="en-US" sz="11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l" defTabSz="457189"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055084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427" y="1253331"/>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B947A17C-6BF1-687D-799B-91C17E8D5DF2}"/>
              </a:ext>
            </a:extLst>
          </p:cNvPr>
          <p:cNvSpPr/>
          <p:nvPr userDrawn="1"/>
        </p:nvSpPr>
        <p:spPr bwMode="auto">
          <a:xfrm>
            <a:off x="617220" y="-92"/>
            <a:ext cx="8526780" cy="822960"/>
          </a:xfrm>
          <a:prstGeom prst="rect">
            <a:avLst/>
          </a:prstGeom>
          <a:solidFill>
            <a:srgbClr val="727365"/>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76347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7">
            <a:extLst>
              <a:ext uri="{FF2B5EF4-FFF2-40B4-BE49-F238E27FC236}">
                <a16:creationId xmlns:a16="http://schemas.microsoft.com/office/drawing/2014/main" id="{562ECDB6-3972-EB33-E0C9-F5C48E127379}"/>
              </a:ext>
            </a:extLst>
          </p:cNvPr>
          <p:cNvSpPr/>
          <p:nvPr userDrawn="1"/>
        </p:nvSpPr>
        <p:spPr>
          <a:xfrm>
            <a:off x="-2420" y="-92"/>
            <a:ext cx="2103886" cy="822960"/>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9" name="Rectangle 22">
            <a:extLst>
              <a:ext uri="{FF2B5EF4-FFF2-40B4-BE49-F238E27FC236}">
                <a16:creationId xmlns:a16="http://schemas.microsoft.com/office/drawing/2014/main" id="{67E394FB-F0F7-3BB8-D3A2-4BF71C91F7F5}"/>
              </a:ext>
            </a:extLst>
          </p:cNvPr>
          <p:cNvSpPr/>
          <p:nvPr userDrawn="1"/>
        </p:nvSpPr>
        <p:spPr>
          <a:xfrm>
            <a:off x="2101466" y="-91"/>
            <a:ext cx="1450520" cy="822960"/>
          </a:xfrm>
          <a:custGeom>
            <a:avLst/>
            <a:gdLst>
              <a:gd name="connsiteX0" fmla="*/ 0 w 3769192"/>
              <a:gd name="connsiteY0" fmla="*/ 0 h 914400"/>
              <a:gd name="connsiteX1" fmla="*/ 3769192 w 3769192"/>
              <a:gd name="connsiteY1" fmla="*/ 0 h 914400"/>
              <a:gd name="connsiteX2" fmla="*/ 3769192 w 3769192"/>
              <a:gd name="connsiteY2" fmla="*/ 9144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66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31838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3769192 w 3769192"/>
              <a:gd name="connsiteY2" fmla="*/ 719900 h 914400"/>
              <a:gd name="connsiteX3" fmla="*/ 0 w 3769192"/>
              <a:gd name="connsiteY3" fmla="*/ 914400 h 914400"/>
              <a:gd name="connsiteX4" fmla="*/ 0 w 3769192"/>
              <a:gd name="connsiteY4" fmla="*/ 0 h 914400"/>
              <a:gd name="connsiteX0" fmla="*/ 0 w 3769192"/>
              <a:gd name="connsiteY0" fmla="*/ 0 h 914400"/>
              <a:gd name="connsiteX1" fmla="*/ 3769192 w 3769192"/>
              <a:gd name="connsiteY1" fmla="*/ 0 h 914400"/>
              <a:gd name="connsiteX2" fmla="*/ 0 w 3769192"/>
              <a:gd name="connsiteY2" fmla="*/ 914400 h 914400"/>
              <a:gd name="connsiteX3" fmla="*/ 0 w 3769192"/>
              <a:gd name="connsiteY3" fmla="*/ 0 h 914400"/>
            </a:gdLst>
            <a:ahLst/>
            <a:cxnLst>
              <a:cxn ang="0">
                <a:pos x="connsiteX0" y="connsiteY0"/>
              </a:cxn>
              <a:cxn ang="0">
                <a:pos x="connsiteX1" y="connsiteY1"/>
              </a:cxn>
              <a:cxn ang="0">
                <a:pos x="connsiteX2" y="connsiteY2"/>
              </a:cxn>
              <a:cxn ang="0">
                <a:pos x="connsiteX3" y="connsiteY3"/>
              </a:cxn>
            </a:cxnLst>
            <a:rect l="l" t="t" r="r" b="b"/>
            <a:pathLst>
              <a:path w="3769192" h="914400">
                <a:moveTo>
                  <a:pt x="0" y="0"/>
                </a:moveTo>
                <a:lnTo>
                  <a:pt x="3769192" y="0"/>
                </a:lnTo>
                <a:lnTo>
                  <a:pt x="0" y="914400"/>
                </a:lnTo>
                <a:lnTo>
                  <a:pt x="0" y="0"/>
                </a:lnTo>
                <a:close/>
              </a:path>
            </a:pathLst>
          </a:cu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sz="1350"/>
          </a:p>
        </p:txBody>
      </p:sp>
      <p:pic>
        <p:nvPicPr>
          <p:cNvPr id="10" name="Picture 9">
            <a:extLst>
              <a:ext uri="{FF2B5EF4-FFF2-40B4-BE49-F238E27FC236}">
                <a16:creationId xmlns:a16="http://schemas.microsoft.com/office/drawing/2014/main" id="{3115D84A-E31F-0884-E757-83B9E5C18AE0}"/>
              </a:ext>
            </a:extLst>
          </p:cNvPr>
          <p:cNvPicPr>
            <a:picLocks noChangeAspect="1"/>
          </p:cNvPicPr>
          <p:nvPr userDrawn="1"/>
        </p:nvPicPr>
        <p:blipFill>
          <a:blip r:embed="rId91"/>
          <a:stretch>
            <a:fillRect/>
          </a:stretch>
        </p:blipFill>
        <p:spPr>
          <a:xfrm>
            <a:off x="1772701" y="15544"/>
            <a:ext cx="474122" cy="778457"/>
          </a:xfrm>
          <a:prstGeom prst="rect">
            <a:avLst/>
          </a:prstGeom>
        </p:spPr>
      </p:pic>
      <p:pic>
        <p:nvPicPr>
          <p:cNvPr id="11" name="Picture 10">
            <a:extLst>
              <a:ext uri="{FF2B5EF4-FFF2-40B4-BE49-F238E27FC236}">
                <a16:creationId xmlns:a16="http://schemas.microsoft.com/office/drawing/2014/main" id="{719231BF-341E-4DB3-17CF-68573DB132C7}"/>
              </a:ext>
            </a:extLst>
          </p:cNvPr>
          <p:cNvPicPr>
            <a:picLocks noChangeAspect="1"/>
          </p:cNvPicPr>
          <p:nvPr userDrawn="1"/>
        </p:nvPicPr>
        <p:blipFill>
          <a:blip r:embed="rId92"/>
          <a:srcRect l="21399"/>
          <a:stretch>
            <a:fillRect/>
          </a:stretch>
        </p:blipFill>
        <p:spPr>
          <a:xfrm>
            <a:off x="15950" y="-130573"/>
            <a:ext cx="1865375" cy="1091954"/>
          </a:xfrm>
          <a:prstGeom prst="rect">
            <a:avLst/>
          </a:prstGeom>
        </p:spPr>
      </p:pic>
      <p:sp>
        <p:nvSpPr>
          <p:cNvPr id="13" name="TextBox 12">
            <a:extLst>
              <a:ext uri="{FF2B5EF4-FFF2-40B4-BE49-F238E27FC236}">
                <a16:creationId xmlns:a16="http://schemas.microsoft.com/office/drawing/2014/main" id="{86A5842A-FC3A-CC62-EEC4-B1F22CB25E27}"/>
              </a:ext>
            </a:extLst>
          </p:cNvPr>
          <p:cNvSpPr txBox="1"/>
          <p:nvPr userDrawn="1"/>
        </p:nvSpPr>
        <p:spPr>
          <a:xfrm>
            <a:off x="8503921" y="6584653"/>
            <a:ext cx="572734" cy="261610"/>
          </a:xfrm>
          <a:prstGeom prst="rect">
            <a:avLst/>
          </a:prstGeom>
          <a:noFill/>
        </p:spPr>
        <p:txBody>
          <a:bodyPr wrap="square" rtlCol="0">
            <a:spAutoFit/>
          </a:bodyPr>
          <a:lstStyle/>
          <a:p>
            <a:pPr algn="r"/>
            <a:fld id="{71AEC4E3-15E6-4985-AC69-775555AB4F87}" type="slidenum">
              <a:rPr lang="en-US" sz="1100" b="1" smtClean="0">
                <a:latin typeface="Arial" panose="020B0604020202020204" pitchFamily="34" charset="0"/>
                <a:cs typeface="Arial" panose="020B0604020202020204" pitchFamily="34" charset="0"/>
              </a:rPr>
              <a:pPr algn="r"/>
              <a:t>‹#›</a:t>
            </a:fld>
            <a:endParaRPr lang="en-US" sz="1100" b="1" dirty="0">
              <a:latin typeface="Arial" panose="020B0604020202020204" pitchFamily="34" charset="0"/>
              <a:cs typeface="Arial" panose="020B0604020202020204" pitchFamily="34" charset="0"/>
            </a:endParaRPr>
          </a:p>
        </p:txBody>
      </p:sp>
      <p:sp>
        <p:nvSpPr>
          <p:cNvPr id="2" name="Title Placeholder 1"/>
          <p:cNvSpPr>
            <a:spLocks noGrp="1"/>
          </p:cNvSpPr>
          <p:nvPr>
            <p:ph type="title"/>
          </p:nvPr>
        </p:nvSpPr>
        <p:spPr>
          <a:xfrm>
            <a:off x="4400777" y="11737"/>
            <a:ext cx="4743223" cy="781263"/>
          </a:xfrm>
          <a:prstGeom prst="rect">
            <a:avLst/>
          </a:prstGeom>
        </p:spPr>
        <p:txBody>
          <a:bodyPr vert="horz" lIns="9144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99637047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 id="2147483738" r:id="rId41"/>
    <p:sldLayoutId id="2147483739" r:id="rId42"/>
    <p:sldLayoutId id="2147483740" r:id="rId43"/>
    <p:sldLayoutId id="2147483741" r:id="rId44"/>
    <p:sldLayoutId id="2147483742" r:id="rId45"/>
    <p:sldLayoutId id="2147483743" r:id="rId46"/>
    <p:sldLayoutId id="2147483744" r:id="rId47"/>
    <p:sldLayoutId id="2147483745" r:id="rId48"/>
    <p:sldLayoutId id="2147483746" r:id="rId49"/>
    <p:sldLayoutId id="2147483747" r:id="rId50"/>
    <p:sldLayoutId id="2147483748" r:id="rId51"/>
    <p:sldLayoutId id="2147483749" r:id="rId52"/>
    <p:sldLayoutId id="2147483750" r:id="rId53"/>
    <p:sldLayoutId id="2147483751" r:id="rId54"/>
    <p:sldLayoutId id="2147483752" r:id="rId55"/>
    <p:sldLayoutId id="2147483753" r:id="rId56"/>
    <p:sldLayoutId id="2147483754" r:id="rId57"/>
    <p:sldLayoutId id="2147483755" r:id="rId58"/>
    <p:sldLayoutId id="2147483756" r:id="rId59"/>
    <p:sldLayoutId id="2147483757" r:id="rId60"/>
    <p:sldLayoutId id="2147483758" r:id="rId61"/>
    <p:sldLayoutId id="2147483759" r:id="rId62"/>
    <p:sldLayoutId id="2147483760" r:id="rId63"/>
    <p:sldLayoutId id="2147483761" r:id="rId64"/>
    <p:sldLayoutId id="2147483762" r:id="rId65"/>
    <p:sldLayoutId id="2147483763" r:id="rId66"/>
    <p:sldLayoutId id="2147483764" r:id="rId67"/>
    <p:sldLayoutId id="2147483765" r:id="rId68"/>
    <p:sldLayoutId id="2147483766" r:id="rId69"/>
    <p:sldLayoutId id="2147483767" r:id="rId70"/>
    <p:sldLayoutId id="2147483768" r:id="rId71"/>
    <p:sldLayoutId id="2147483769" r:id="rId72"/>
    <p:sldLayoutId id="2147483770" r:id="rId73"/>
    <p:sldLayoutId id="2147483771" r:id="rId74"/>
    <p:sldLayoutId id="2147483772" r:id="rId75"/>
    <p:sldLayoutId id="2147483773" r:id="rId76"/>
    <p:sldLayoutId id="2147483774" r:id="rId77"/>
    <p:sldLayoutId id="2147483775" r:id="rId78"/>
    <p:sldLayoutId id="2147483776" r:id="rId79"/>
    <p:sldLayoutId id="2147483777" r:id="rId80"/>
    <p:sldLayoutId id="2147483778" r:id="rId81"/>
    <p:sldLayoutId id="2147483779" r:id="rId82"/>
    <p:sldLayoutId id="2147483780" r:id="rId83"/>
    <p:sldLayoutId id="2147483781" r:id="rId84"/>
    <p:sldLayoutId id="2147483782" r:id="rId85"/>
    <p:sldLayoutId id="2147483783" r:id="rId86"/>
    <p:sldLayoutId id="2147483784" r:id="rId87"/>
    <p:sldLayoutId id="2147483785" r:id="rId88"/>
    <p:sldLayoutId id="2147483786" r:id="rId89"/>
  </p:sldLayoutIdLst>
  <p:txStyles>
    <p:titleStyle>
      <a:lvl1pPr algn="l" defTabSz="914400" rtl="0" eaLnBrk="1" latinLnBrk="0" hangingPunct="1">
        <a:lnSpc>
          <a:spcPct val="90000"/>
        </a:lnSpc>
        <a:spcBef>
          <a:spcPct val="0"/>
        </a:spcBef>
        <a:buNone/>
        <a:defRPr sz="3200" kern="1200">
          <a:solidFill>
            <a:schemeClr val="tx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www.fcg.pentagon.mil/fcg.cfm" TargetMode="External"/><Relationship Id="rId2" Type="http://schemas.openxmlformats.org/officeDocument/2006/relationships/notesSlide" Target="../notesSlides/notesSlide2.xml"/><Relationship Id="rId1" Type="http://schemas.openxmlformats.org/officeDocument/2006/relationships/slideLayout" Target="../slideLayouts/slideLayout97.xml"/><Relationship Id="rId5" Type="http://schemas.openxmlformats.org/officeDocument/2006/relationships/hyperlink" Target="https://apacs.milcloud.mil/apacs/" TargetMode="External"/><Relationship Id="rId4" Type="http://schemas.openxmlformats.org/officeDocument/2006/relationships/hyperlink" Target="https://iatp.pacom.mi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A644D79-B436-646B-C240-93E956C48A92}"/>
              </a:ext>
            </a:extLst>
          </p:cNvPr>
          <p:cNvSpPr>
            <a:spLocks noGrp="1"/>
          </p:cNvSpPr>
          <p:nvPr>
            <p:ph type="sldNum" sz="quarter" idx="4294967295"/>
          </p:nvPr>
        </p:nvSpPr>
        <p:spPr/>
        <p:txBody>
          <a:bodyPr/>
          <a:lstStyle/>
          <a:p>
            <a:fld id="{D57F1E4F-1CFF-5643-939E-217C01CDF565}" type="slidenum">
              <a:rPr lang="en-US" smtClean="0"/>
              <a:pPr/>
              <a:t>1</a:t>
            </a:fld>
            <a:endParaRPr lang="en-US" dirty="0"/>
          </a:p>
        </p:txBody>
      </p:sp>
      <p:sp>
        <p:nvSpPr>
          <p:cNvPr id="4" name="TextBox 3">
            <a:extLst>
              <a:ext uri="{FF2B5EF4-FFF2-40B4-BE49-F238E27FC236}">
                <a16:creationId xmlns:a16="http://schemas.microsoft.com/office/drawing/2014/main" id="{9797FE2C-33AB-F65C-BE93-AE23848F25F5}"/>
              </a:ext>
            </a:extLst>
          </p:cNvPr>
          <p:cNvSpPr txBox="1"/>
          <p:nvPr/>
        </p:nvSpPr>
        <p:spPr>
          <a:xfrm>
            <a:off x="0" y="2285337"/>
            <a:ext cx="9144000" cy="1616083"/>
          </a:xfrm>
          <a:prstGeom prst="rect">
            <a:avLst/>
          </a:prstGeom>
          <a:noFill/>
        </p:spPr>
        <p:txBody>
          <a:bodyPr wrap="square" rtlCol="0">
            <a:spAutoFit/>
          </a:bodyPr>
          <a:lstStyle/>
          <a:p>
            <a:pPr algn="ctr"/>
            <a:r>
              <a:rPr lang="en-US" sz="4951" b="1" dirty="0"/>
              <a:t>CGSC-USSD</a:t>
            </a:r>
          </a:p>
          <a:p>
            <a:pPr algn="ctr"/>
            <a:r>
              <a:rPr lang="en-US" sz="4951" b="1" dirty="0"/>
              <a:t>S1 In-Brief</a:t>
            </a:r>
          </a:p>
        </p:txBody>
      </p:sp>
    </p:spTree>
    <p:extLst>
      <p:ext uri="{BB962C8B-B14F-4D97-AF65-F5344CB8AC3E}">
        <p14:creationId xmlns:p14="http://schemas.microsoft.com/office/powerpoint/2010/main" val="2566541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D0214-1082-A5DE-D10D-436F8C2B7E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759CAAD-1252-0BA4-0B93-56AD635EEE9D}"/>
              </a:ext>
            </a:extLst>
          </p:cNvPr>
          <p:cNvSpPr>
            <a:spLocks noGrp="1"/>
          </p:cNvSpPr>
          <p:nvPr>
            <p:ph type="title"/>
          </p:nvPr>
        </p:nvSpPr>
        <p:spPr>
          <a:xfrm>
            <a:off x="4049230" y="11737"/>
            <a:ext cx="4128117" cy="781263"/>
          </a:xfrm>
        </p:spPr>
        <p:txBody>
          <a:bodyPr/>
          <a:lstStyle/>
          <a:p>
            <a:pPr algn="ctr"/>
            <a:r>
              <a:rPr lang="en-US" sz="2400" b="1"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USSD S1</a:t>
            </a:r>
          </a:p>
        </p:txBody>
      </p:sp>
      <p:sp>
        <p:nvSpPr>
          <p:cNvPr id="5" name="TextBox 4">
            <a:extLst>
              <a:ext uri="{FF2B5EF4-FFF2-40B4-BE49-F238E27FC236}">
                <a16:creationId xmlns:a16="http://schemas.microsoft.com/office/drawing/2014/main" id="{C386E0BF-8F82-DEFD-B0D6-41AC686D9D9B}"/>
              </a:ext>
            </a:extLst>
          </p:cNvPr>
          <p:cNvSpPr txBox="1"/>
          <p:nvPr/>
        </p:nvSpPr>
        <p:spPr>
          <a:xfrm>
            <a:off x="168675" y="864610"/>
            <a:ext cx="8864353" cy="54784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prstClr val="black"/>
                </a:solidFill>
                <a:effectLst/>
                <a:uLnTx/>
                <a:uFillTx/>
                <a:latin typeface="Arial "/>
                <a:ea typeface="+mn-ea"/>
                <a:cs typeface="+mn-cs"/>
              </a:rPr>
              <a:t>Priority of Actions for USSD S1</a:t>
            </a:r>
            <a:endParaRPr kumimoji="0" lang="en-US" sz="1400" b="0" i="1"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112713" marR="0" lvl="1"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Pay impacting: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BRS, BAH, FLPB, FSA, etc.</a:t>
            </a:r>
          </a:p>
          <a:p>
            <a:pPr marL="112713" marR="0" lvl="1"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All absence requests</a:t>
            </a:r>
            <a:endPar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112713" marR="0" lvl="1"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Assignments:</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Processing levy packets, TDY packets, Inter-Post Transfer Assignments, and requests to amend orders.</a:t>
            </a:r>
            <a:endPar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112713" marR="0" lvl="1"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Award Recommendations</a:t>
            </a:r>
          </a:p>
          <a:p>
            <a:pPr marL="112713" marR="0" lvl="1"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Admin Records Corrections: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Adding ASI, SQI, assignment history, awards, iPERMS uploads, etc.</a:t>
            </a:r>
          </a:p>
          <a:p>
            <a:pPr marL="112713" marR="0" lvl="1" algn="l" defTabSz="914400" rtl="0" eaLnBrk="1" fontAlgn="auto" latinLnBrk="0" hangingPunct="1">
              <a:lnSpc>
                <a:spcPct val="100000"/>
              </a:lnSpc>
              <a:spcBef>
                <a:spcPts val="0"/>
              </a:spcBef>
              <a:spcAft>
                <a:spcPts val="0"/>
              </a:spcAft>
              <a:buClrTx/>
              <a:buSzTx/>
              <a:buFont typeface="+mj-lt"/>
              <a:buAutoNum type="arabicPeriod"/>
              <a:tabLst/>
              <a:defRPr/>
            </a:pPr>
            <a:r>
              <a:rPr lang="en-US" sz="1400" b="1" dirty="0">
                <a:solidFill>
                  <a:prstClr val="black"/>
                </a:solidFill>
                <a:latin typeface="Arial "/>
                <a:sym typeface="Wingdings" panose="05000000000000000000" pitchFamily="2" charset="2"/>
              </a:rPr>
              <a:t> Promotion Certificates</a:t>
            </a:r>
            <a:endPar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sng"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Don’ts</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DO NOT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contact MPD unless it is for ID card/DEERS assistance. Always contact the S1 first.</a:t>
            </a:r>
          </a:p>
          <a:p>
            <a:pPr>
              <a:tabLst>
                <a:tab pos="630238" algn="l"/>
              </a:tabLst>
              <a:defRPr/>
            </a:pPr>
            <a:r>
              <a:rPr lang="en-US" sz="1400" b="1" dirty="0">
                <a:solidFill>
                  <a:prstClr val="black"/>
                </a:solidFill>
                <a:latin typeface="Arial "/>
                <a:sym typeface="Wingdings" panose="05000000000000000000" pitchFamily="2" charset="2"/>
              </a:rPr>
              <a:t>DO NOT </a:t>
            </a:r>
            <a:r>
              <a:rPr lang="en-US" sz="1400" dirty="0">
                <a:solidFill>
                  <a:prstClr val="black"/>
                </a:solidFill>
                <a:latin typeface="Arial "/>
                <a:sym typeface="Wingdings" panose="05000000000000000000" pitchFamily="2" charset="2"/>
              </a:rPr>
              <a:t>submit a CRM ticket without contacting the S1 first.</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DO NOT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contact the Security Manager for OCONUS absences</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DO NOT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send actions, especially absence requests, directly to </a:t>
            </a:r>
            <a:r>
              <a:rPr lang="en-US" sz="1400" dirty="0">
                <a:solidFill>
                  <a:prstClr val="black"/>
                </a:solidFill>
                <a:latin typeface="Arial "/>
                <a:sym typeface="Wingdings" panose="05000000000000000000" pitchFamily="2" charset="2"/>
              </a:rPr>
              <a:t>me,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Mr. Brunner, the XO or the Commander without being instructed to do so. </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endPar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Absences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are submitted to </a:t>
            </a: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User List:</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a:t>
            </a:r>
            <a:r>
              <a:rPr kumimoji="0" lang="en-US" sz="1400" b="0" i="0" strike="noStrike" kern="1200" cap="none" spc="0" normalizeH="0" baseline="0" noProof="0" dirty="0">
                <a:ln>
                  <a:noFill/>
                </a:ln>
                <a:solidFill>
                  <a:prstClr val="black"/>
                </a:solidFill>
                <a:effectLst/>
                <a:highlight>
                  <a:srgbClr val="FFFF00"/>
                </a:highlight>
                <a:uLnTx/>
                <a:uFillTx/>
                <a:latin typeface="Arial "/>
                <a:ea typeface="+mn-ea"/>
                <a:cs typeface="+mn-cs"/>
                <a:sym typeface="Wingdings" panose="05000000000000000000" pitchFamily="2" charset="2"/>
              </a:rPr>
              <a:t>000000000039481</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&amp; </a:t>
            </a: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User List Type if prompted:</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Intermediate Approvers.</a:t>
            </a:r>
            <a:endParaRPr kumimoji="0" lang="en-US" sz="1400" b="0" i="0" u="sng"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lvl="0">
              <a:tabLst>
                <a:tab pos="630238" algn="l"/>
              </a:tabLst>
              <a:defRPr/>
            </a:pPr>
            <a:endParaRPr lang="en-US" sz="1400" b="1" dirty="0">
              <a:solidFill>
                <a:prstClr val="black"/>
              </a:solidFill>
              <a:latin typeface="Arial "/>
              <a:sym typeface="Wingdings" panose="05000000000000000000" pitchFamily="2" charset="2"/>
            </a:endParaRPr>
          </a:p>
          <a:p>
            <a:pPr lvl="0">
              <a:tabLst>
                <a:tab pos="630238" algn="l"/>
              </a:tabLst>
              <a:defRPr/>
            </a:pPr>
            <a:r>
              <a:rPr lang="en-US" sz="1400" b="1" dirty="0">
                <a:solidFill>
                  <a:prstClr val="black"/>
                </a:solidFill>
                <a:latin typeface="Arial "/>
                <a:sym typeface="Wingdings" panose="05000000000000000000" pitchFamily="2" charset="2"/>
              </a:rPr>
              <a:t>PARs </a:t>
            </a:r>
            <a:r>
              <a:rPr lang="en-US" sz="1400" dirty="0">
                <a:solidFill>
                  <a:prstClr val="black"/>
                </a:solidFill>
                <a:latin typeface="Arial "/>
                <a:sym typeface="Wingdings" panose="05000000000000000000" pitchFamily="2" charset="2"/>
              </a:rPr>
              <a:t>are submitted to the S1 Pool: </a:t>
            </a:r>
            <a:r>
              <a:rPr lang="en-US" sz="1400" dirty="0">
                <a:solidFill>
                  <a:prstClr val="black"/>
                </a:solidFill>
                <a:highlight>
                  <a:srgbClr val="FFFF00"/>
                </a:highlight>
                <a:latin typeface="Arial "/>
                <a:sym typeface="Wingdings" panose="05000000000000000000" pitchFamily="2" charset="2"/>
              </a:rPr>
              <a:t>01522472</a:t>
            </a:r>
          </a:p>
          <a:p>
            <a:pPr lvl="0">
              <a:tabLst>
                <a:tab pos="630238" algn="l"/>
              </a:tabLst>
              <a:defRPr/>
            </a:pPr>
            <a:r>
              <a:rPr kumimoji="0" lang="en-US" sz="1400" i="0"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SMs on a Temporary Assignment should see their unit as Home and USSD as Host. If the PAR will not allow you to select your Home unit, please contact the S1 prior to submitting the PAR.</a:t>
            </a:r>
          </a:p>
          <a:p>
            <a:pPr lvl="0">
              <a:tabLst>
                <a:tab pos="630238" algn="l"/>
              </a:tabLst>
              <a:defRPr/>
            </a:pPr>
            <a:endParaRPr lang="en-US" sz="1400" dirty="0">
              <a:solidFill>
                <a:prstClr val="black"/>
              </a:solidFill>
              <a:latin typeface="Arial "/>
              <a:sym typeface="Wingdings" panose="05000000000000000000" pitchFamily="2" charset="2"/>
            </a:endParaRPr>
          </a:p>
          <a:p>
            <a:pPr lvl="0">
              <a:tabLst>
                <a:tab pos="630238" algn="l"/>
              </a:tabLst>
              <a:defRPr/>
            </a:pPr>
            <a:r>
              <a:rPr kumimoji="0" lang="en-US" sz="1400" b="1" i="0"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Comments/More information: </a:t>
            </a:r>
            <a:r>
              <a:rPr kumimoji="0" lang="en-US" sz="1400" i="0"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Please do not submit an Absence or PAR without additional or amplifying</a:t>
            </a:r>
            <a:r>
              <a:rPr lang="en-US" sz="1400" dirty="0">
                <a:solidFill>
                  <a:prstClr val="black"/>
                </a:solidFill>
                <a:latin typeface="Arial "/>
                <a:sym typeface="Wingdings" panose="05000000000000000000" pitchFamily="2" charset="2"/>
              </a:rPr>
              <a:t> </a:t>
            </a:r>
            <a:r>
              <a:rPr kumimoji="0" lang="en-US" sz="1400" i="0"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information included in the comments section.</a:t>
            </a:r>
          </a:p>
        </p:txBody>
      </p:sp>
    </p:spTree>
    <p:extLst>
      <p:ext uri="{BB962C8B-B14F-4D97-AF65-F5344CB8AC3E}">
        <p14:creationId xmlns:p14="http://schemas.microsoft.com/office/powerpoint/2010/main" val="426997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98364" y="102235"/>
            <a:ext cx="4572000" cy="616128"/>
          </a:xfrm>
        </p:spPr>
        <p:txBody>
          <a:bodyPr lIns="91440" tIns="45720" rIns="91440" bIns="45720" anchor="ctr">
            <a:noAutofit/>
          </a:bodyPr>
          <a:lstStyle/>
          <a:p>
            <a:pPr algn="ctr"/>
            <a:r>
              <a:rPr lang="en-US" sz="2400" b="1" i="1" dirty="0">
                <a:solidFill>
                  <a:schemeClr val="bg1"/>
                </a:solidFill>
                <a:effectLst>
                  <a:outerShdw blurRad="38100" dist="38100" dir="2700000" algn="tl">
                    <a:srgbClr val="000000">
                      <a:alpha val="43137"/>
                    </a:srgbClr>
                  </a:outerShdw>
                </a:effectLst>
                <a:latin typeface="Arial"/>
                <a:ea typeface="Calibri"/>
                <a:cs typeface="Arial"/>
              </a:rPr>
              <a:t>ABSENCES "QUICK FIRE" </a:t>
            </a:r>
            <a:endParaRPr lang="en-US" sz="24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170385" y="1046389"/>
            <a:ext cx="8825948" cy="5813898"/>
          </a:xfrm>
        </p:spPr>
        <p:txBody>
          <a:bodyPr lIns="91440" tIns="45720" rIns="91440" bIns="45720" anchor="t">
            <a:noAutofit/>
          </a:bodyPr>
          <a:lstStyle/>
          <a:p>
            <a:pPr marL="228600" indent="-228600"/>
            <a:r>
              <a:rPr lang="en-US" sz="1800" dirty="0">
                <a:latin typeface="Calibri" panose="020F0502020204030204" pitchFamily="34" charset="0"/>
                <a:ea typeface="Calibri" panose="020F0502020204030204" pitchFamily="34" charset="0"/>
                <a:cs typeface="Calibri" panose="020F0502020204030204" pitchFamily="34" charset="0"/>
              </a:rPr>
              <a:t>School and the supporting chain of command need to approve ANY absence of class.  </a:t>
            </a:r>
            <a:r>
              <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rPr>
              <a:t>Absence submitted is not absence approved</a:t>
            </a:r>
            <a:r>
              <a:rPr lang="en-US" sz="1800" dirty="0">
                <a:latin typeface="Calibri" panose="020F0502020204030204" pitchFamily="34" charset="0"/>
                <a:ea typeface="Calibri" panose="020F0502020204030204" pitchFamily="34" charset="0"/>
                <a:cs typeface="Calibri" panose="020F0502020204030204" pitchFamily="34" charset="0"/>
              </a:rPr>
              <a:t>.</a:t>
            </a:r>
          </a:p>
          <a:p>
            <a:pPr marL="457200" indent="-457200">
              <a:buFont typeface="+mj-lt"/>
              <a:buAutoNum type="arabicPeriod"/>
            </a:pPr>
            <a:r>
              <a:rPr lang="en-US" sz="1800" u="sng" dirty="0">
                <a:latin typeface="Calibri" panose="020F0502020204030204" pitchFamily="34" charset="0"/>
                <a:ea typeface="Calibri" panose="020F0502020204030204" pitchFamily="34" charset="0"/>
                <a:cs typeface="Calibri" panose="020F0502020204030204" pitchFamily="34" charset="0"/>
              </a:rPr>
              <a:t>SGAs</a:t>
            </a:r>
            <a:r>
              <a:rPr lang="en-US" sz="1800" dirty="0">
                <a:latin typeface="Calibri" panose="020F0502020204030204" pitchFamily="34" charset="0"/>
                <a:ea typeface="Calibri" panose="020F0502020204030204" pitchFamily="34" charset="0"/>
                <a:cs typeface="Calibri" panose="020F0502020204030204" pitchFamily="34" charset="0"/>
              </a:rPr>
              <a:t> can approve </a:t>
            </a:r>
            <a:r>
              <a:rPr lang="en-US" sz="1800" b="1" dirty="0">
                <a:latin typeface="Calibri" panose="020F0502020204030204" pitchFamily="34" charset="0"/>
                <a:ea typeface="Calibri" panose="020F0502020204030204" pitchFamily="34" charset="0"/>
                <a:cs typeface="Calibri" panose="020F0502020204030204" pitchFamily="34" charset="0"/>
              </a:rPr>
              <a:t>2</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b="1" dirty="0">
                <a:latin typeface="Calibri" panose="020F0502020204030204" pitchFamily="34" charset="0"/>
                <a:ea typeface="Calibri" panose="020F0502020204030204" pitchFamily="34" charset="0"/>
                <a:cs typeface="Calibri" panose="020F0502020204030204" pitchFamily="34" charset="0"/>
              </a:rPr>
              <a:t>hours</a:t>
            </a:r>
            <a:r>
              <a:rPr lang="en-US" sz="1800" dirty="0">
                <a:latin typeface="Calibri" panose="020F0502020204030204" pitchFamily="34" charset="0"/>
                <a:ea typeface="Calibri" panose="020F0502020204030204" pitchFamily="34" charset="0"/>
                <a:cs typeface="Calibri" panose="020F0502020204030204" pitchFamily="34" charset="0"/>
              </a:rPr>
              <a:t> or less of missed class time</a:t>
            </a:r>
          </a:p>
          <a:p>
            <a:pPr marL="457200" indent="-457200">
              <a:buAutoNum type="arabicPeriod"/>
            </a:pP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u="sng" dirty="0">
                <a:latin typeface="Calibri" panose="020F0502020204030204" pitchFamily="34" charset="0"/>
                <a:ea typeface="Calibri" panose="020F0502020204030204" pitchFamily="34" charset="0"/>
                <a:cs typeface="Calibri" panose="020F0502020204030204" pitchFamily="34" charset="0"/>
              </a:rPr>
              <a:t>TLs</a:t>
            </a:r>
            <a:r>
              <a:rPr lang="en-US" sz="1800" dirty="0">
                <a:latin typeface="Calibri" panose="020F0502020204030204" pitchFamily="34" charset="0"/>
                <a:ea typeface="Calibri" panose="020F0502020204030204" pitchFamily="34" charset="0"/>
                <a:cs typeface="Calibri" panose="020F0502020204030204" pitchFamily="34" charset="0"/>
              </a:rPr>
              <a:t> can approve </a:t>
            </a:r>
            <a:r>
              <a:rPr lang="en-US" sz="1800" b="1" dirty="0">
                <a:latin typeface="Calibri" panose="020F0502020204030204" pitchFamily="34" charset="0"/>
                <a:ea typeface="Calibri" panose="020F0502020204030204" pitchFamily="34" charset="0"/>
                <a:cs typeface="Calibri" panose="020F0502020204030204" pitchFamily="34" charset="0"/>
              </a:rPr>
              <a:t>1</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b="1" dirty="0">
                <a:latin typeface="Calibri" panose="020F0502020204030204" pitchFamily="34" charset="0"/>
                <a:ea typeface="Calibri" panose="020F0502020204030204" pitchFamily="34" charset="0"/>
                <a:cs typeface="Calibri" panose="020F0502020204030204" pitchFamily="34" charset="0"/>
              </a:rPr>
              <a:t>day</a:t>
            </a:r>
            <a:r>
              <a:rPr lang="en-US" sz="1800" dirty="0">
                <a:latin typeface="Calibri" panose="020F0502020204030204" pitchFamily="34" charset="0"/>
                <a:ea typeface="Calibri" panose="020F0502020204030204" pitchFamily="34" charset="0"/>
                <a:cs typeface="Calibri" panose="020F0502020204030204" pitchFamily="34" charset="0"/>
              </a:rPr>
              <a:t> or less of missed class time</a:t>
            </a:r>
          </a:p>
          <a:p>
            <a:pPr marL="457200" indent="-457200">
              <a:buFont typeface="+mj-lt"/>
              <a:buAutoNum type="arabicPeriod"/>
            </a:pPr>
            <a:r>
              <a:rPr lang="en-US" sz="1800" u="sng" dirty="0">
                <a:latin typeface="Calibri" panose="020F0502020204030204" pitchFamily="34" charset="0"/>
                <a:ea typeface="Calibri" panose="020F0502020204030204" pitchFamily="34" charset="0"/>
                <a:cs typeface="Calibri" panose="020F0502020204030204" pitchFamily="34" charset="0"/>
              </a:rPr>
              <a:t>Division Directors</a:t>
            </a:r>
            <a:r>
              <a:rPr lang="en-US" sz="1800" dirty="0">
                <a:latin typeface="Calibri" panose="020F0502020204030204" pitchFamily="34" charset="0"/>
                <a:ea typeface="Calibri" panose="020F0502020204030204" pitchFamily="34" charset="0"/>
                <a:cs typeface="Calibri" panose="020F0502020204030204" pitchFamily="34" charset="0"/>
              </a:rPr>
              <a:t> approve </a:t>
            </a:r>
            <a:r>
              <a:rPr lang="en-US" sz="1800" b="1" dirty="0">
                <a:latin typeface="Calibri" panose="020F0502020204030204" pitchFamily="34" charset="0"/>
                <a:ea typeface="Calibri" panose="020F0502020204030204" pitchFamily="34" charset="0"/>
                <a:cs typeface="Calibri" panose="020F0502020204030204" pitchFamily="34" charset="0"/>
              </a:rPr>
              <a:t>2</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b="1" dirty="0">
                <a:latin typeface="Calibri" panose="020F0502020204030204" pitchFamily="34" charset="0"/>
                <a:ea typeface="Calibri" panose="020F0502020204030204" pitchFamily="34" charset="0"/>
                <a:cs typeface="Calibri" panose="020F0502020204030204" pitchFamily="34" charset="0"/>
              </a:rPr>
              <a:t>days</a:t>
            </a:r>
            <a:r>
              <a:rPr lang="en-US" sz="1800" dirty="0">
                <a:latin typeface="Calibri" panose="020F0502020204030204" pitchFamily="34" charset="0"/>
                <a:ea typeface="Calibri" panose="020F0502020204030204" pitchFamily="34" charset="0"/>
                <a:cs typeface="Calibri" panose="020F0502020204030204" pitchFamily="34" charset="0"/>
              </a:rPr>
              <a:t> of missed classes</a:t>
            </a:r>
          </a:p>
          <a:p>
            <a:pPr marL="457200" indent="-457200">
              <a:buFont typeface="+mj-lt"/>
              <a:buAutoNum type="arabicPeriod"/>
            </a:pPr>
            <a:r>
              <a:rPr lang="en-US" sz="1800" u="sng" dirty="0">
                <a:latin typeface="Calibri" panose="020F0502020204030204" pitchFamily="34" charset="0"/>
                <a:ea typeface="Calibri" panose="020F0502020204030204" pitchFamily="34" charset="0"/>
                <a:cs typeface="Calibri" panose="020F0502020204030204" pitchFamily="34" charset="0"/>
              </a:rPr>
              <a:t>Director of CGSS</a:t>
            </a:r>
            <a:r>
              <a:rPr lang="en-US" sz="1800" dirty="0">
                <a:latin typeface="Calibri" panose="020F0502020204030204" pitchFamily="34" charset="0"/>
                <a:ea typeface="Calibri" panose="020F0502020204030204" pitchFamily="34" charset="0"/>
                <a:cs typeface="Calibri" panose="020F0502020204030204" pitchFamily="34" charset="0"/>
              </a:rPr>
              <a:t> approves </a:t>
            </a:r>
            <a:r>
              <a:rPr lang="en-US" sz="1800" b="1" dirty="0">
                <a:latin typeface="Calibri" panose="020F0502020204030204" pitchFamily="34" charset="0"/>
                <a:ea typeface="Calibri" panose="020F0502020204030204" pitchFamily="34" charset="0"/>
                <a:cs typeface="Calibri" panose="020F0502020204030204" pitchFamily="34" charset="0"/>
              </a:rPr>
              <a:t>3+</a:t>
            </a:r>
            <a:r>
              <a:rPr lang="en-US" sz="1800" dirty="0">
                <a:latin typeface="Calibri" panose="020F0502020204030204" pitchFamily="34" charset="0"/>
                <a:ea typeface="Calibri" panose="020F0502020204030204" pitchFamily="34" charset="0"/>
                <a:cs typeface="Calibri" panose="020F0502020204030204" pitchFamily="34" charset="0"/>
              </a:rPr>
              <a:t> </a:t>
            </a:r>
            <a:r>
              <a:rPr lang="en-US" sz="1800" b="1" dirty="0">
                <a:latin typeface="Calibri" panose="020F0502020204030204" pitchFamily="34" charset="0"/>
                <a:ea typeface="Calibri" panose="020F0502020204030204" pitchFamily="34" charset="0"/>
                <a:cs typeface="Calibri" panose="020F0502020204030204" pitchFamily="34" charset="0"/>
              </a:rPr>
              <a:t>days</a:t>
            </a:r>
            <a:r>
              <a:rPr lang="en-US" sz="1800" dirty="0">
                <a:latin typeface="Calibri" panose="020F0502020204030204" pitchFamily="34" charset="0"/>
                <a:ea typeface="Calibri" panose="020F0502020204030204" pitchFamily="34" charset="0"/>
                <a:cs typeface="Calibri" panose="020F0502020204030204" pitchFamily="34" charset="0"/>
              </a:rPr>
              <a:t> of missed classes</a:t>
            </a:r>
          </a:p>
          <a:p>
            <a:pPr marL="457200" indent="-457200">
              <a:buAutoNum type="arabicPeriod"/>
            </a:pPr>
            <a:r>
              <a:rPr lang="en-US" sz="1800"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Any submission for leave or pass unless an emergency must be submitted </a:t>
            </a:r>
            <a:r>
              <a:rPr lang="en-US" sz="1800" b="1"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10 days prior </a:t>
            </a:r>
            <a:r>
              <a:rPr lang="en-US" sz="1800"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to requested departure.</a:t>
            </a:r>
          </a:p>
          <a:p>
            <a:pPr marL="457200" indent="-457200">
              <a:buAutoNum type="arabicPeriod"/>
            </a:pPr>
            <a:r>
              <a:rPr lang="en-US" sz="1800"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OCONUS requests, </a:t>
            </a:r>
            <a:r>
              <a:rPr lang="en-US" sz="1800" b="1"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60 days in advance</a:t>
            </a:r>
            <a:r>
              <a:rPr lang="en-US" sz="1800"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marL="457200" indent="-457200">
              <a:buAutoNum type="arabicPeriod"/>
            </a:pPr>
            <a:r>
              <a:rPr lang="en-US" sz="1800" b="1" u="sng" dirty="0">
                <a:solidFill>
                  <a:srgbClr val="000000"/>
                </a:solidFill>
                <a:highlight>
                  <a:srgbClr val="FFFF00"/>
                </a:highlight>
                <a:latin typeface="Calibri" panose="020F0502020204030204" pitchFamily="34" charset="0"/>
                <a:ea typeface="Calibri" panose="020F0502020204030204" pitchFamily="34" charset="0"/>
                <a:cs typeface="Calibri" panose="020F0502020204030204" pitchFamily="34" charset="0"/>
              </a:rPr>
              <a:t>Any missed class must be leave including IPRT days </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(exception to policy brief in person)</a:t>
            </a:r>
          </a:p>
          <a:p>
            <a:pPr marL="457200" indent="-457200">
              <a:buAutoNum type="arabicPeriod"/>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Parental Leave </a:t>
            </a:r>
            <a:r>
              <a:rPr lang="en-US" sz="1800" b="1" dirty="0">
                <a:solidFill>
                  <a:srgbClr val="000000"/>
                </a:solidFill>
                <a:latin typeface="Calibri" panose="020F0502020204030204" pitchFamily="34" charset="0"/>
                <a:ea typeface="Calibri" panose="020F0502020204030204" pitchFamily="34" charset="0"/>
                <a:cs typeface="Calibri" panose="020F0502020204030204" pitchFamily="34" charset="0"/>
              </a:rPr>
              <a:t>must </a:t>
            </a: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be submitted and signed before departure (lengthy chain of command process).  Can submit for 14 total days with appropriate paperwork, (RFA, Make up plan, ETP, etc.) must be at least 7 days</a:t>
            </a:r>
          </a:p>
          <a:p>
            <a:pPr marL="457200" indent="-457200">
              <a:buAutoNum type="arabicPeriod"/>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Absences are submitted through your Team Leader and routed to USSD for approval. </a:t>
            </a:r>
          </a:p>
          <a:p>
            <a:pPr marL="457200" indent="-457200">
              <a:buAutoNum type="arabicPeriod"/>
            </a:pPr>
            <a:r>
              <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rPr>
              <a:t>It is YOUR RESPONSIBILITY to ensure your absence request has been approved. </a:t>
            </a:r>
          </a:p>
        </p:txBody>
      </p:sp>
    </p:spTree>
    <p:extLst>
      <p:ext uri="{BB962C8B-B14F-4D97-AF65-F5344CB8AC3E}">
        <p14:creationId xmlns:p14="http://schemas.microsoft.com/office/powerpoint/2010/main" val="274870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A3360-FC74-5CAB-54CD-D062096D4B5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0D74620-9611-B349-67AC-5D7838ED65EA}"/>
              </a:ext>
            </a:extLst>
          </p:cNvPr>
          <p:cNvSpPr>
            <a:spLocks noGrp="1"/>
          </p:cNvSpPr>
          <p:nvPr>
            <p:ph type="title"/>
          </p:nvPr>
        </p:nvSpPr>
        <p:spPr>
          <a:xfrm>
            <a:off x="4031817" y="11737"/>
            <a:ext cx="4128117" cy="781263"/>
          </a:xfrm>
        </p:spPr>
        <p:txBody>
          <a:bodyPr/>
          <a:lstStyle/>
          <a:p>
            <a:pPr algn="ctr"/>
            <a:r>
              <a:rPr lang="en-US" sz="2400" b="1"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Absences Cont.</a:t>
            </a:r>
          </a:p>
        </p:txBody>
      </p:sp>
      <p:sp>
        <p:nvSpPr>
          <p:cNvPr id="5" name="TextBox 4">
            <a:extLst>
              <a:ext uri="{FF2B5EF4-FFF2-40B4-BE49-F238E27FC236}">
                <a16:creationId xmlns:a16="http://schemas.microsoft.com/office/drawing/2014/main" id="{70674DB3-DDC9-D1FB-D631-0E31148F8E08}"/>
              </a:ext>
            </a:extLst>
          </p:cNvPr>
          <p:cNvSpPr txBox="1"/>
          <p:nvPr/>
        </p:nvSpPr>
        <p:spPr>
          <a:xfrm>
            <a:off x="168675" y="1027380"/>
            <a:ext cx="8864353" cy="50475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sng"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Absences</a:t>
            </a:r>
            <a:endPar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Absence Address: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This must be the location where you will be during your absence.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Comments are required</a:t>
            </a: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tab pos="630238" algn="l"/>
              </a:tabLst>
              <a:defRPr/>
            </a:pPr>
            <a:r>
              <a:rPr kumimoji="0" lang="en-US" sz="1400" b="0" i="0"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CGSC AY27 Student: Not missing class or RFA is attached</a:t>
            </a: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tab pos="630238" algn="l"/>
              </a:tabLst>
              <a:defRPr/>
            </a:pPr>
            <a:r>
              <a:rPr kumimoji="0" lang="en-US" sz="1400" b="0" i="0"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MEDPROS: State current medical readiness (Green, Amber, or Red). If Amber or Red state the date you are taking care of the deficiency. </a:t>
            </a:r>
          </a:p>
          <a:p>
            <a:pPr marL="800100" lvl="1" indent="-342900">
              <a:buFont typeface="+mj-lt"/>
              <a:buAutoNum type="arabicPeriod"/>
              <a:tabLst>
                <a:tab pos="630238" algn="l"/>
              </a:tabLst>
              <a:defRPr/>
            </a:pPr>
            <a:r>
              <a:rPr lang="en-US" sz="1400" dirty="0">
                <a:solidFill>
                  <a:prstClr val="black"/>
                </a:solidFill>
                <a:latin typeface="Arial "/>
                <a:sym typeface="Wingdings" panose="05000000000000000000" pitchFamily="2" charset="2"/>
              </a:rPr>
              <a:t>State that you informed your SGA and/or Team Leader and that they are aware of your travel. If the absence address is a local address, you must state that you are remaining local during your absence.  </a:t>
            </a: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tab pos="630238" algn="l"/>
              </a:tabLst>
              <a:defRPr/>
            </a:pPr>
            <a:r>
              <a:rPr kumimoji="0" lang="en-US" sz="1400" b="0" i="0"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Mode of Transportation: State how you will travel (flying or driving) to the address you will be at during the absence. </a:t>
            </a: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tab pos="630238" algn="l"/>
              </a:tabLst>
              <a:defRPr/>
            </a:pPr>
            <a:r>
              <a:rPr lang="en-US" sz="1400" dirty="0">
                <a:solidFill>
                  <a:prstClr val="black"/>
                </a:solidFill>
                <a:latin typeface="Arial "/>
                <a:sym typeface="Wingdings" panose="05000000000000000000" pitchFamily="2" charset="2"/>
              </a:rPr>
              <a:t>Local absences: “I will remain local for this absence.”</a:t>
            </a: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tab pos="630238" algn="l"/>
              </a:tabLst>
              <a:defRPr/>
            </a:pPr>
            <a:endPar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457200" marR="0" lvl="1" indent="0" algn="l" defTabSz="914400" rtl="0" eaLnBrk="1" fontAlgn="auto" latinLnBrk="0" hangingPunct="1">
              <a:lnSpc>
                <a:spcPct val="100000"/>
              </a:lnSpc>
              <a:spcBef>
                <a:spcPts val="0"/>
              </a:spcBef>
              <a:spcAft>
                <a:spcPts val="0"/>
              </a:spcAft>
              <a:buClrTx/>
              <a:buSzTx/>
              <a:buFontTx/>
              <a:buNone/>
              <a:tabLst>
                <a:tab pos="630238" algn="l"/>
              </a:tabLst>
              <a:defRPr/>
            </a:pPr>
            <a:endPar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Attachments</a:t>
            </a:r>
          </a:p>
          <a:p>
            <a:pPr marL="457200" marR="0" lvl="1"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Missing Class: Approved Request for Absence (RFA) form, Exception to Policy (if applicable)</a:t>
            </a:r>
          </a:p>
          <a:p>
            <a:pPr marL="457200" marR="0" lvl="1"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MEDPROS: required to verify Medical Readiness</a:t>
            </a:r>
          </a:p>
          <a:p>
            <a:pPr marL="457200" marR="0" lvl="1"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Birth certificate: this is only required for Parental leave</a:t>
            </a:r>
          </a:p>
          <a:p>
            <a:pPr marL="457200" marR="0" lvl="1"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OCONUS leave: RFA/RMUC if required, IATP for PACOM travel, approved APACS request, SERE and AT Level 1 Training Certificate, Theater AOR (Memorandum), Report of Foreign Travel (Memorandum), and Foreign Travel Briefing</a:t>
            </a:r>
          </a:p>
          <a:p>
            <a:pPr marL="457200" marR="0" lvl="1" indent="0" algn="l" defTabSz="914400" rtl="0" eaLnBrk="1" fontAlgn="auto" latinLnBrk="0" hangingPunct="1">
              <a:lnSpc>
                <a:spcPct val="100000"/>
              </a:lnSpc>
              <a:spcBef>
                <a:spcPts val="0"/>
              </a:spcBef>
              <a:spcAft>
                <a:spcPts val="0"/>
              </a:spcAft>
              <a:buClrTx/>
              <a:buSzTx/>
              <a:buFontTx/>
              <a:buNone/>
              <a:tabLst>
                <a:tab pos="630238" algn="l"/>
              </a:tabLst>
              <a:defRPr/>
            </a:pPr>
            <a:endParaRPr lang="en-US" sz="1400" dirty="0">
              <a:solidFill>
                <a:prstClr val="black"/>
              </a:solidFill>
              <a:latin typeface="Arial "/>
              <a:sym typeface="Wingdings" panose="05000000000000000000" pitchFamily="2" charset="2"/>
            </a:endParaRPr>
          </a:p>
          <a:p>
            <a:pPr marL="457200" marR="0" lvl="1" indent="0" algn="l" defTabSz="914400" rtl="0" eaLnBrk="1" fontAlgn="auto" latinLnBrk="0" hangingPunct="1">
              <a:lnSpc>
                <a:spcPct val="100000"/>
              </a:lnSpc>
              <a:spcBef>
                <a:spcPts val="0"/>
              </a:spcBef>
              <a:spcAft>
                <a:spcPts val="0"/>
              </a:spcAft>
              <a:buClrTx/>
              <a:buSzTx/>
              <a:buFontTx/>
              <a:buNone/>
              <a:tabLst>
                <a:tab pos="630238" algn="l"/>
              </a:tabLst>
              <a:defRPr/>
            </a:pPr>
            <a:endPar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p:txBody>
      </p:sp>
    </p:spTree>
    <p:extLst>
      <p:ext uri="{BB962C8B-B14F-4D97-AF65-F5344CB8AC3E}">
        <p14:creationId xmlns:p14="http://schemas.microsoft.com/office/powerpoint/2010/main" val="221234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E8F36-1B13-C300-E45D-1133E280ECD5}"/>
            </a:ext>
          </a:extLst>
        </p:cNvPr>
        <p:cNvGrpSpPr/>
        <p:nvPr/>
      </p:nvGrpSpPr>
      <p:grpSpPr>
        <a:xfrm>
          <a:off x="0" y="0"/>
          <a:ext cx="0" cy="0"/>
          <a:chOff x="0" y="0"/>
          <a:chExt cx="0" cy="0"/>
        </a:xfrm>
      </p:grpSpPr>
      <p:sp>
        <p:nvSpPr>
          <p:cNvPr id="12291" name="Rectangle 3">
            <a:extLst>
              <a:ext uri="{FF2B5EF4-FFF2-40B4-BE49-F238E27FC236}">
                <a16:creationId xmlns:a16="http://schemas.microsoft.com/office/drawing/2014/main" id="{ECE07605-43A9-2FB7-5C74-1F6D830A7AF0}"/>
              </a:ext>
            </a:extLst>
          </p:cNvPr>
          <p:cNvSpPr>
            <a:spLocks noGrp="1" noChangeArrowheads="1"/>
          </p:cNvSpPr>
          <p:nvPr>
            <p:ph idx="1"/>
          </p:nvPr>
        </p:nvSpPr>
        <p:spPr>
          <a:xfrm>
            <a:off x="5408" y="897179"/>
            <a:ext cx="9138592" cy="5686646"/>
          </a:xfrm>
          <a:noFill/>
          <a:ln>
            <a:noFill/>
          </a:ln>
        </p:spPr>
        <p:txBody>
          <a:bodyPr lIns="457200" tIns="45720" rIns="91440" bIns="45720" anchor="t">
            <a:noAutofit/>
          </a:bodyPr>
          <a:lstStyle/>
          <a:p>
            <a:pPr marL="0" indent="0">
              <a:buNone/>
            </a:pPr>
            <a:r>
              <a:rPr lang="en-US" sz="1800" b="1" dirty="0">
                <a:latin typeface="Calibri" panose="020F0502020204030204" pitchFamily="34" charset="0"/>
                <a:ea typeface="Calibri" panose="020F0502020204030204" pitchFamily="34" charset="0"/>
                <a:cs typeface="Calibri" panose="020F0502020204030204" pitchFamily="34" charset="0"/>
              </a:rPr>
              <a:t>OCONUS Leave</a:t>
            </a:r>
          </a:p>
          <a:p>
            <a:pPr marL="213995" indent="-213995"/>
            <a:r>
              <a:rPr lang="en-US" sz="1800" dirty="0">
                <a:latin typeface="Calibri" panose="020F0502020204030204" pitchFamily="34" charset="0"/>
                <a:ea typeface="Calibri" panose="020F0502020204030204" pitchFamily="34" charset="0"/>
                <a:cs typeface="Calibri" panose="020F0502020204030204" pitchFamily="34" charset="0"/>
              </a:rPr>
              <a:t>All required documents must be complete, current, and attached to the IPPS-A absence request. Submit OCONUS requests at least 60 days in advance.</a:t>
            </a:r>
          </a:p>
          <a:p>
            <a:pPr marL="213995"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Officers must check for APACS and TT/IATP requirements for the destination at </a:t>
            </a:r>
            <a:r>
              <a:rPr lang="en-US" sz="1800" dirty="0">
                <a:latin typeface="Calibri" panose="020F0502020204030204" pitchFamily="34" charset="0"/>
                <a:ea typeface="Calibri" panose="020F0502020204030204" pitchFamily="34" charset="0"/>
                <a:cs typeface="Calibri" panose="020F0502020204030204" pitchFamily="34" charset="0"/>
                <a:hlinkClick r:id="rId3"/>
              </a:rPr>
              <a:t>https://www.fcg.pentagon.mil/fcg.cfm</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213995"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TT/IATP can be completed at: </a:t>
            </a:r>
            <a:r>
              <a:rPr lang="en-US" sz="1800" dirty="0">
                <a:solidFill>
                  <a:srgbClr val="0563C2"/>
                </a:solidFill>
                <a:latin typeface="Calibri" panose="020F0502020204030204" pitchFamily="34" charset="0"/>
                <a:ea typeface="Calibri" panose="020F0502020204030204" pitchFamily="34" charset="0"/>
                <a:cs typeface="Calibri" panose="020F0502020204030204" pitchFamily="34" charset="0"/>
                <a:hlinkClick r:id="rId4"/>
              </a:rPr>
              <a:t>https://iatp.pacom.mil</a:t>
            </a:r>
            <a:r>
              <a:rPr lang="en-US" sz="1800" dirty="0">
                <a:solidFill>
                  <a:srgbClr val="0563C2"/>
                </a:solidFill>
                <a:latin typeface="Calibri" panose="020F0502020204030204" pitchFamily="34" charset="0"/>
                <a:ea typeface="Calibri" panose="020F0502020204030204" pitchFamily="34" charset="0"/>
                <a:cs typeface="Calibri" panose="020F0502020204030204" pitchFamily="34" charset="0"/>
              </a:rPr>
              <a:t> </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671195" lvl="1"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O-5 Approval Authority is USSD CDR, LTC Goldman</a:t>
            </a:r>
          </a:p>
          <a:p>
            <a:pPr marL="671195" lvl="1"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O-6 Approval Authority is CGSS Director, COL Ikena</a:t>
            </a:r>
          </a:p>
          <a:p>
            <a:pPr marL="213995" indent="-213995">
              <a:buFont typeface="Arial" panose="020B0604020202020204" pitchFamily="34" charset="0"/>
              <a:buChar char="•"/>
            </a:pPr>
            <a:r>
              <a:rPr lang="en-US" sz="1800" dirty="0">
                <a:latin typeface="Calibri" panose="020F0502020204030204" pitchFamily="34" charset="0"/>
                <a:ea typeface="Calibri" panose="020F0502020204030204" pitchFamily="34" charset="0"/>
                <a:cs typeface="Calibri" panose="020F0502020204030204" pitchFamily="34" charset="0"/>
              </a:rPr>
              <a:t>APACS can be completed at: </a:t>
            </a:r>
            <a:r>
              <a:rPr lang="en-US" sz="1800" dirty="0">
                <a:latin typeface="Calibri" panose="020F0502020204030204" pitchFamily="34" charset="0"/>
                <a:ea typeface="Calibri" panose="020F0502020204030204" pitchFamily="34" charset="0"/>
                <a:cs typeface="Calibri" panose="020F0502020204030204" pitchFamily="34" charset="0"/>
                <a:hlinkClick r:id="rId5"/>
              </a:rPr>
              <a:t>https://apacs.milcloud.mil/apacs/</a:t>
            </a:r>
            <a:endParaRPr lang="en-US" sz="18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rPr>
              <a:t>***</a:t>
            </a:r>
            <a:r>
              <a:rPr lang="en-US" sz="1800" i="1" dirty="0">
                <a:solidFill>
                  <a:srgbClr val="FF0000"/>
                </a:solidFill>
                <a:latin typeface="Calibri" panose="020F0502020204030204" pitchFamily="34" charset="0"/>
                <a:ea typeface="Calibri" panose="020F0502020204030204" pitchFamily="34" charset="0"/>
                <a:cs typeface="Calibri" panose="020F0502020204030204" pitchFamily="34" charset="0"/>
              </a:rPr>
              <a:t>Contact USSD first for any questions related to OCONUS travel!</a:t>
            </a:r>
            <a:endParaRPr lang="en-US" sz="18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0" indent="0" algn="ctr">
              <a:lnSpc>
                <a:spcPct val="90000"/>
              </a:lnSpc>
              <a:buNone/>
            </a:pPr>
            <a:endParaRPr lang="en-US" sz="1400" dirty="0">
              <a:cs typeface="Calibri" panose="020F0502020204030204" pitchFamily="34" charset="0"/>
            </a:endParaRPr>
          </a:p>
          <a:p>
            <a:pPr marL="192405" indent="-192405">
              <a:spcBef>
                <a:spcPts val="600"/>
              </a:spcBef>
            </a:pPr>
            <a:endParaRPr lang="en-US" sz="1400" dirty="0">
              <a:cs typeface="Calibri" panose="020F0502020204030204" pitchFamily="34" charset="0"/>
            </a:endParaRPr>
          </a:p>
          <a:p>
            <a:pPr marL="192405" indent="-192405">
              <a:spcBef>
                <a:spcPts val="600"/>
              </a:spcBef>
            </a:pPr>
            <a:endParaRPr lang="en-US" sz="1400" dirty="0">
              <a:solidFill>
                <a:srgbClr val="FF0000"/>
              </a:solidFill>
              <a:cs typeface="Calibri" panose="020F0502020204030204" pitchFamily="34" charset="0"/>
            </a:endParaRPr>
          </a:p>
        </p:txBody>
      </p:sp>
      <p:sp>
        <p:nvSpPr>
          <p:cNvPr id="6" name="Title 47">
            <a:extLst>
              <a:ext uri="{FF2B5EF4-FFF2-40B4-BE49-F238E27FC236}">
                <a16:creationId xmlns:a16="http://schemas.microsoft.com/office/drawing/2014/main" id="{02C85FDA-4104-3ECD-B0D9-91FCC0C19EC3}"/>
              </a:ext>
            </a:extLst>
          </p:cNvPr>
          <p:cNvSpPr txBox="1">
            <a:spLocks/>
          </p:cNvSpPr>
          <p:nvPr/>
        </p:nvSpPr>
        <p:spPr>
          <a:xfrm>
            <a:off x="4954556" y="78005"/>
            <a:ext cx="3768062" cy="621379"/>
          </a:xfrm>
          <a:prstGeom prst="rect">
            <a:avLst/>
          </a:prstGeom>
        </p:spPr>
        <p:txBody>
          <a:bodyPr lIns="91440" tIns="45720" rIns="91440" bIns="45720" anchor="ctr" anchorCtr="0"/>
          <a:lstStyle>
            <a:lvl1pPr algn="ctr" defTabSz="913993" rtl="0" eaLnBrk="1" latinLnBrk="0" hangingPunct="1">
              <a:spcBef>
                <a:spcPct val="0"/>
              </a:spcBef>
              <a:buNone/>
              <a:defRPr lang="en-US" sz="2800" b="1" i="1" kern="1200" baseline="0" dirty="0">
                <a:solidFill>
                  <a:schemeClr val="tx1"/>
                </a:solidFill>
                <a:effectLst>
                  <a:outerShdw blurRad="38100" dist="38100" dir="2700000" algn="tl">
                    <a:srgbClr val="000000">
                      <a:alpha val="43137"/>
                    </a:srgbClr>
                  </a:outerShdw>
                </a:effectLst>
                <a:latin typeface="+mj-lt"/>
                <a:ea typeface="+mj-ea"/>
                <a:cs typeface="Arial" pitchFamily="34" charset="0"/>
              </a:defRPr>
            </a:lvl1pPr>
          </a:lstStyle>
          <a:p>
            <a:r>
              <a:rPr lang="en-US" dirty="0">
                <a:latin typeface="Calibri"/>
                <a:ea typeface="Calibri"/>
                <a:cs typeface="Calibri"/>
              </a:rPr>
              <a:t> </a:t>
            </a:r>
            <a:r>
              <a:rPr lang="en-US" dirty="0">
                <a:solidFill>
                  <a:schemeClr val="bg1"/>
                </a:solidFill>
                <a:latin typeface="Calibri"/>
                <a:ea typeface="Calibri"/>
                <a:cs typeface="Calibri"/>
              </a:rPr>
              <a:t> OCONUS ABSENCES</a:t>
            </a:r>
            <a:endParaRPr lang="en-US" dirty="0">
              <a:solidFill>
                <a:schemeClr val="bg1"/>
              </a:solidFill>
            </a:endParaRPr>
          </a:p>
        </p:txBody>
      </p:sp>
      <p:sp>
        <p:nvSpPr>
          <p:cNvPr id="2" name="TextBox 1">
            <a:extLst>
              <a:ext uri="{FF2B5EF4-FFF2-40B4-BE49-F238E27FC236}">
                <a16:creationId xmlns:a16="http://schemas.microsoft.com/office/drawing/2014/main" id="{4ED7B83B-71F5-F030-D740-6D8B039A44A1}"/>
              </a:ext>
            </a:extLst>
          </p:cNvPr>
          <p:cNvSpPr txBox="1"/>
          <p:nvPr/>
        </p:nvSpPr>
        <p:spPr>
          <a:xfrm>
            <a:off x="774439" y="4933336"/>
            <a:ext cx="3404906" cy="1846659"/>
          </a:xfrm>
          <a:prstGeom prst="rect">
            <a:avLst/>
          </a:prstGeom>
          <a:noFill/>
        </p:spPr>
        <p:txBody>
          <a:bodyPr wrap="none" rtlCol="0">
            <a:spAutoFit/>
          </a:bodyPr>
          <a:lstStyle/>
          <a:p>
            <a:r>
              <a:rPr lang="en-US" sz="1600" b="1" dirty="0">
                <a:cs typeface="Arial" panose="020B0604020202020204" pitchFamily="34" charset="0"/>
              </a:rPr>
              <a:t>Required Documents</a:t>
            </a:r>
          </a:p>
          <a:p>
            <a:pPr marL="213995" indent="-213995">
              <a:buFont typeface="Arial" panose="020B0604020202020204" pitchFamily="34" charset="0"/>
              <a:buChar char="•"/>
            </a:pPr>
            <a:r>
              <a:rPr lang="en-US" sz="1600" dirty="0">
                <a:cs typeface="Arial" panose="020B0604020202020204" pitchFamily="34" charset="0"/>
              </a:rPr>
              <a:t>AT Level 1</a:t>
            </a:r>
            <a:endParaRPr lang="en-US" sz="1600" dirty="0"/>
          </a:p>
          <a:p>
            <a:pPr marL="213995" indent="-213995">
              <a:buFont typeface="Arial" panose="020B0604020202020204" pitchFamily="34" charset="0"/>
              <a:buChar char="•"/>
            </a:pPr>
            <a:r>
              <a:rPr lang="en-US" sz="1600" dirty="0">
                <a:cs typeface="Arial" panose="020B0604020202020204" pitchFamily="34" charset="0"/>
              </a:rPr>
              <a:t>SERE Completion Certificate</a:t>
            </a:r>
            <a:endParaRPr lang="en-US" sz="1600" dirty="0"/>
          </a:p>
          <a:p>
            <a:pPr marL="213995" indent="-213995">
              <a:buFont typeface="Arial" panose="020B0604020202020204" pitchFamily="34" charset="0"/>
              <a:buChar char="•"/>
            </a:pPr>
            <a:r>
              <a:rPr lang="en-US" sz="1600" dirty="0">
                <a:cs typeface="Arial" panose="020B0604020202020204" pitchFamily="34" charset="0"/>
              </a:rPr>
              <a:t>AOR Threat Brief MFR</a:t>
            </a:r>
            <a:endParaRPr lang="en-US" sz="1600" dirty="0"/>
          </a:p>
          <a:p>
            <a:pPr marL="213995" indent="-213995">
              <a:buFont typeface="Arial" panose="020B0604020202020204" pitchFamily="34" charset="0"/>
              <a:buChar char="•"/>
            </a:pPr>
            <a:r>
              <a:rPr lang="en-US" sz="1600" dirty="0">
                <a:cs typeface="Arial" panose="020B0604020202020204" pitchFamily="34" charset="0"/>
              </a:rPr>
              <a:t>Report of Foreign Travel Form</a:t>
            </a:r>
            <a:endParaRPr lang="en-US" sz="1600" dirty="0"/>
          </a:p>
          <a:p>
            <a:pPr marL="213995" indent="-213995">
              <a:buFont typeface="Arial" panose="020B0604020202020204" pitchFamily="34" charset="0"/>
              <a:buChar char="•"/>
            </a:pPr>
            <a:r>
              <a:rPr lang="en-US" sz="1600" dirty="0">
                <a:cs typeface="Arial" panose="020B0604020202020204" pitchFamily="34" charset="0"/>
              </a:rPr>
              <a:t>TT/IATP Summary (when required) </a:t>
            </a:r>
            <a:endParaRPr lang="en-US" sz="1600" dirty="0"/>
          </a:p>
          <a:p>
            <a:endParaRPr lang="en-US" dirty="0"/>
          </a:p>
        </p:txBody>
      </p:sp>
      <p:sp>
        <p:nvSpPr>
          <p:cNvPr id="4" name="TextBox 3">
            <a:extLst>
              <a:ext uri="{FF2B5EF4-FFF2-40B4-BE49-F238E27FC236}">
                <a16:creationId xmlns:a16="http://schemas.microsoft.com/office/drawing/2014/main" id="{0F2343F4-0E12-463E-0545-0A4043633C6E}"/>
              </a:ext>
            </a:extLst>
          </p:cNvPr>
          <p:cNvSpPr txBox="1"/>
          <p:nvPr/>
        </p:nvSpPr>
        <p:spPr>
          <a:xfrm>
            <a:off x="4389230" y="5229608"/>
            <a:ext cx="3259097" cy="1354217"/>
          </a:xfrm>
          <a:prstGeom prst="rect">
            <a:avLst/>
          </a:prstGeom>
          <a:noFill/>
        </p:spPr>
        <p:txBody>
          <a:bodyPr wrap="none" rtlCol="0">
            <a:spAutoFit/>
          </a:bodyPr>
          <a:lstStyle/>
          <a:p>
            <a:pPr marL="213995" indent="-213995">
              <a:buFont typeface="Arial" panose="020B0604020202020204" pitchFamily="34" charset="0"/>
              <a:buChar char="•"/>
            </a:pPr>
            <a:r>
              <a:rPr lang="en-US" sz="1600" dirty="0">
                <a:cs typeface="Arial" panose="020B0604020202020204" pitchFamily="34" charset="0"/>
              </a:rPr>
              <a:t>APACS Approval (when required)</a:t>
            </a:r>
            <a:endParaRPr lang="en-US" sz="1600" dirty="0"/>
          </a:p>
          <a:p>
            <a:pPr marL="213995" indent="-213995">
              <a:buFont typeface="Arial" panose="020B0604020202020204" pitchFamily="34" charset="0"/>
              <a:buChar char="•"/>
            </a:pPr>
            <a:r>
              <a:rPr lang="en-US" sz="1600" dirty="0">
                <a:cs typeface="Arial" panose="020B0604020202020204" pitchFamily="34" charset="0"/>
              </a:rPr>
              <a:t>RFA if missing instruction hours</a:t>
            </a:r>
            <a:endParaRPr lang="en-US" sz="1600" dirty="0"/>
          </a:p>
          <a:p>
            <a:pPr marL="213995" indent="-213995">
              <a:buFont typeface="Arial" panose="020B0604020202020204" pitchFamily="34" charset="0"/>
              <a:buChar char="•"/>
            </a:pPr>
            <a:r>
              <a:rPr lang="en-US" sz="1600" dirty="0">
                <a:cs typeface="Arial" panose="020B0604020202020204" pitchFamily="34" charset="0"/>
              </a:rPr>
              <a:t>Academic Make-up Plan/RMUC</a:t>
            </a:r>
            <a:endParaRPr lang="en-US" sz="1600" dirty="0"/>
          </a:p>
          <a:p>
            <a:pPr marL="213995" indent="-213995">
              <a:buFont typeface="Arial" panose="020B0604020202020204" pitchFamily="34" charset="0"/>
              <a:buChar char="•"/>
            </a:pPr>
            <a:r>
              <a:rPr lang="en-US" sz="1600" dirty="0">
                <a:cs typeface="Arial" panose="020B0604020202020204" pitchFamily="34" charset="0"/>
              </a:rPr>
              <a:t>ETP if Required</a:t>
            </a:r>
            <a:endParaRPr lang="en-US" sz="1600" dirty="0"/>
          </a:p>
          <a:p>
            <a:endParaRPr lang="en-US" dirty="0"/>
          </a:p>
        </p:txBody>
      </p:sp>
    </p:spTree>
    <p:extLst>
      <p:ext uri="{BB962C8B-B14F-4D97-AF65-F5344CB8AC3E}">
        <p14:creationId xmlns:p14="http://schemas.microsoft.com/office/powerpoint/2010/main" val="13337137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6CB6DE-C6CF-BEAA-14CD-4AA8027663B2}"/>
              </a:ext>
            </a:extLst>
          </p:cNvPr>
          <p:cNvSpPr>
            <a:spLocks noGrp="1"/>
          </p:cNvSpPr>
          <p:nvPr>
            <p:ph type="title"/>
          </p:nvPr>
        </p:nvSpPr>
        <p:spPr>
          <a:xfrm>
            <a:off x="4108746" y="11737"/>
            <a:ext cx="4743223" cy="781263"/>
          </a:xfrm>
        </p:spPr>
        <p:txBody>
          <a:bodyPr/>
          <a:lstStyle/>
          <a:p>
            <a:pPr algn="ctr"/>
            <a:r>
              <a:rPr lang="en-US" sz="2400" b="1"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Absence Comments</a:t>
            </a:r>
          </a:p>
        </p:txBody>
      </p:sp>
      <p:pic>
        <p:nvPicPr>
          <p:cNvPr id="16" name="Picture 15">
            <a:extLst>
              <a:ext uri="{FF2B5EF4-FFF2-40B4-BE49-F238E27FC236}">
                <a16:creationId xmlns:a16="http://schemas.microsoft.com/office/drawing/2014/main" id="{2190C079-9822-3D46-9F00-7A00C9393A97}"/>
              </a:ext>
            </a:extLst>
          </p:cNvPr>
          <p:cNvPicPr>
            <a:picLocks noChangeAspect="1"/>
          </p:cNvPicPr>
          <p:nvPr/>
        </p:nvPicPr>
        <p:blipFill>
          <a:blip r:embed="rId3"/>
          <a:stretch>
            <a:fillRect/>
          </a:stretch>
        </p:blipFill>
        <p:spPr>
          <a:xfrm>
            <a:off x="0" y="1200912"/>
            <a:ext cx="9144000" cy="4456176"/>
          </a:xfrm>
          <a:prstGeom prst="rect">
            <a:avLst/>
          </a:prstGeom>
          <a:ln w="19050">
            <a:solidFill>
              <a:schemeClr val="tx1"/>
            </a:solidFill>
          </a:ln>
        </p:spPr>
      </p:pic>
      <p:sp>
        <p:nvSpPr>
          <p:cNvPr id="17" name="Rectangle 16">
            <a:extLst>
              <a:ext uri="{FF2B5EF4-FFF2-40B4-BE49-F238E27FC236}">
                <a16:creationId xmlns:a16="http://schemas.microsoft.com/office/drawing/2014/main" id="{E161E738-7D45-595C-4263-C7E899B58E53}"/>
              </a:ext>
            </a:extLst>
          </p:cNvPr>
          <p:cNvSpPr/>
          <p:nvPr/>
        </p:nvSpPr>
        <p:spPr>
          <a:xfrm>
            <a:off x="79829" y="5101773"/>
            <a:ext cx="1324428" cy="33745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2" name="Straight Connector 21">
            <a:extLst>
              <a:ext uri="{FF2B5EF4-FFF2-40B4-BE49-F238E27FC236}">
                <a16:creationId xmlns:a16="http://schemas.microsoft.com/office/drawing/2014/main" id="{F5895466-B08E-A51B-C817-4538C9A3C9FE}"/>
              </a:ext>
            </a:extLst>
          </p:cNvPr>
          <p:cNvCxnSpPr/>
          <p:nvPr/>
        </p:nvCxnSpPr>
        <p:spPr>
          <a:xfrm flipV="1">
            <a:off x="1404257" y="2654432"/>
            <a:ext cx="7322457" cy="2447341"/>
          </a:xfrm>
          <a:prstGeom prst="line">
            <a:avLst/>
          </a:prstGeom>
        </p:spPr>
        <p:style>
          <a:lnRef idx="2">
            <a:schemeClr val="dk1"/>
          </a:lnRef>
          <a:fillRef idx="0">
            <a:schemeClr val="dk1"/>
          </a:fillRef>
          <a:effectRef idx="1">
            <a:schemeClr val="dk1"/>
          </a:effectRef>
          <a:fontRef idx="minor">
            <a:schemeClr val="tx1"/>
          </a:fontRef>
        </p:style>
      </p:cxnSp>
      <p:sp>
        <p:nvSpPr>
          <p:cNvPr id="20" name="Freeform: Shape 19">
            <a:extLst>
              <a:ext uri="{FF2B5EF4-FFF2-40B4-BE49-F238E27FC236}">
                <a16:creationId xmlns:a16="http://schemas.microsoft.com/office/drawing/2014/main" id="{67685367-39FD-812A-473B-75405A6D8662}"/>
              </a:ext>
            </a:extLst>
          </p:cNvPr>
          <p:cNvSpPr/>
          <p:nvPr/>
        </p:nvSpPr>
        <p:spPr>
          <a:xfrm>
            <a:off x="79829" y="2637971"/>
            <a:ext cx="8690505" cy="2808515"/>
          </a:xfrm>
          <a:custGeom>
            <a:avLst/>
            <a:gdLst>
              <a:gd name="csX0" fmla="*/ 0 w 8679542"/>
              <a:gd name="csY0" fmla="*/ 2808515 h 2808515"/>
              <a:gd name="csX1" fmla="*/ 3628 w 8679542"/>
              <a:gd name="csY1" fmla="*/ 2452915 h 2808515"/>
              <a:gd name="csX2" fmla="*/ 3243942 w 8679542"/>
              <a:gd name="csY2" fmla="*/ 7258 h 2808515"/>
              <a:gd name="csX3" fmla="*/ 8679542 w 8679542"/>
              <a:gd name="csY3" fmla="*/ 0 h 2808515"/>
              <a:gd name="csX4" fmla="*/ 8675914 w 8679542"/>
              <a:gd name="csY4" fmla="*/ 1781629 h 2808515"/>
              <a:gd name="csX5" fmla="*/ 1324428 w 8679542"/>
              <a:gd name="csY5" fmla="*/ 2797629 h 2808515"/>
              <a:gd name="csX6" fmla="*/ 0 w 8679542"/>
              <a:gd name="csY6" fmla="*/ 2808515 h 2808515"/>
              <a:gd name="csX0" fmla="*/ 0 w 8690505"/>
              <a:gd name="csY0" fmla="*/ 2808515 h 2808515"/>
              <a:gd name="csX1" fmla="*/ 3628 w 8690505"/>
              <a:gd name="csY1" fmla="*/ 2452915 h 2808515"/>
              <a:gd name="csX2" fmla="*/ 3243942 w 8690505"/>
              <a:gd name="csY2" fmla="*/ 7258 h 2808515"/>
              <a:gd name="csX3" fmla="*/ 8679542 w 8690505"/>
              <a:gd name="csY3" fmla="*/ 0 h 2808515"/>
              <a:gd name="csX4" fmla="*/ 8690428 w 8690505"/>
              <a:gd name="csY4" fmla="*/ 1730829 h 2808515"/>
              <a:gd name="csX5" fmla="*/ 1324428 w 8690505"/>
              <a:gd name="csY5" fmla="*/ 2797629 h 2808515"/>
              <a:gd name="csX6" fmla="*/ 0 w 8690505"/>
              <a:gd name="csY6" fmla="*/ 2808515 h 280851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690505" h="2808515">
                <a:moveTo>
                  <a:pt x="0" y="2808515"/>
                </a:moveTo>
                <a:cubicBezTo>
                  <a:pt x="1209" y="2689982"/>
                  <a:pt x="2419" y="2571448"/>
                  <a:pt x="3628" y="2452915"/>
                </a:cubicBezTo>
                <a:lnTo>
                  <a:pt x="3243942" y="7258"/>
                </a:lnTo>
                <a:lnTo>
                  <a:pt x="8679542" y="0"/>
                </a:lnTo>
                <a:cubicBezTo>
                  <a:pt x="8678333" y="593876"/>
                  <a:pt x="8691637" y="1136953"/>
                  <a:pt x="8690428" y="1730829"/>
                </a:cubicBezTo>
                <a:lnTo>
                  <a:pt x="1324428" y="2797629"/>
                </a:lnTo>
                <a:lnTo>
                  <a:pt x="0" y="2808515"/>
                </a:lnTo>
                <a:close/>
              </a:path>
            </a:pathLst>
          </a:custGeom>
          <a:solidFill>
            <a:srgbClr val="DCEAF7">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4" name="Straight Connector 23">
            <a:extLst>
              <a:ext uri="{FF2B5EF4-FFF2-40B4-BE49-F238E27FC236}">
                <a16:creationId xmlns:a16="http://schemas.microsoft.com/office/drawing/2014/main" id="{22BC6623-B573-EB10-ED01-56B649E92B87}"/>
              </a:ext>
            </a:extLst>
          </p:cNvPr>
          <p:cNvCxnSpPr>
            <a:cxnSpLocks/>
            <a:stCxn id="20" idx="0"/>
          </p:cNvCxnSpPr>
          <p:nvPr/>
        </p:nvCxnSpPr>
        <p:spPr>
          <a:xfrm flipV="1">
            <a:off x="79829" y="4357914"/>
            <a:ext cx="3251200" cy="1088572"/>
          </a:xfrm>
          <a:prstGeom prst="line">
            <a:avLst/>
          </a:prstGeom>
        </p:spPr>
        <p:style>
          <a:lnRef idx="2">
            <a:schemeClr val="dk1"/>
          </a:lnRef>
          <a:fillRef idx="0">
            <a:schemeClr val="dk1"/>
          </a:fillRef>
          <a:effectRef idx="1">
            <a:schemeClr val="dk1"/>
          </a:effectRef>
          <a:fontRef idx="minor">
            <a:schemeClr val="tx1"/>
          </a:fontRef>
        </p:style>
      </p:cxnSp>
      <p:pic>
        <p:nvPicPr>
          <p:cNvPr id="19" name="Picture 18">
            <a:extLst>
              <a:ext uri="{FF2B5EF4-FFF2-40B4-BE49-F238E27FC236}">
                <a16:creationId xmlns:a16="http://schemas.microsoft.com/office/drawing/2014/main" id="{A82D7504-7C63-D7BF-DE0B-FC75D318C91A}"/>
              </a:ext>
            </a:extLst>
          </p:cNvPr>
          <p:cNvPicPr>
            <a:picLocks noChangeAspect="1"/>
          </p:cNvPicPr>
          <p:nvPr/>
        </p:nvPicPr>
        <p:blipFill>
          <a:blip r:embed="rId4"/>
          <a:srcRect l="185" t="85750" r="78532" b="526"/>
          <a:stretch>
            <a:fillRect/>
          </a:stretch>
        </p:blipFill>
        <p:spPr>
          <a:xfrm>
            <a:off x="3331029" y="2654432"/>
            <a:ext cx="5421085" cy="1703482"/>
          </a:xfrm>
          <a:prstGeom prst="rect">
            <a:avLst/>
          </a:prstGeom>
          <a:ln w="19050">
            <a:solidFill>
              <a:schemeClr val="tx1"/>
            </a:solidFill>
          </a:ln>
        </p:spPr>
      </p:pic>
      <p:sp>
        <p:nvSpPr>
          <p:cNvPr id="27" name="Rectangle 26">
            <a:extLst>
              <a:ext uri="{FF2B5EF4-FFF2-40B4-BE49-F238E27FC236}">
                <a16:creationId xmlns:a16="http://schemas.microsoft.com/office/drawing/2014/main" id="{BF8E5225-F314-55B6-8B53-C9896C72853F}"/>
              </a:ext>
            </a:extLst>
          </p:cNvPr>
          <p:cNvSpPr/>
          <p:nvPr/>
        </p:nvSpPr>
        <p:spPr>
          <a:xfrm>
            <a:off x="3526971" y="3338287"/>
            <a:ext cx="3298372" cy="181428"/>
          </a:xfrm>
          <a:prstGeom prst="rect">
            <a:avLst/>
          </a:prstGeom>
          <a:solidFill>
            <a:srgbClr val="F5F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TextBox 25">
            <a:extLst>
              <a:ext uri="{FF2B5EF4-FFF2-40B4-BE49-F238E27FC236}">
                <a16:creationId xmlns:a16="http://schemas.microsoft.com/office/drawing/2014/main" id="{3C98C811-B500-FB51-B3A4-171FA8DDFF27}"/>
              </a:ext>
            </a:extLst>
          </p:cNvPr>
          <p:cNvSpPr txBox="1"/>
          <p:nvPr/>
        </p:nvSpPr>
        <p:spPr>
          <a:xfrm>
            <a:off x="3543885" y="3287744"/>
            <a:ext cx="3385087" cy="246221"/>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A7A7A"/>
                </a:solidFill>
                <a:effectLst/>
                <a:uLnTx/>
                <a:uFillTx/>
                <a:latin typeface="Aptos" panose="02110004020202020204"/>
                <a:ea typeface="+mn-ea"/>
                <a:cs typeface="+mn-cs"/>
              </a:rPr>
              <a:t>SGA is aware of this absence</a:t>
            </a:r>
          </a:p>
        </p:txBody>
      </p:sp>
      <p:sp>
        <p:nvSpPr>
          <p:cNvPr id="29" name="TextBox 28">
            <a:extLst>
              <a:ext uri="{FF2B5EF4-FFF2-40B4-BE49-F238E27FC236}">
                <a16:creationId xmlns:a16="http://schemas.microsoft.com/office/drawing/2014/main" id="{446EAFF0-80A4-38E0-70C8-3AB9E22311A0}"/>
              </a:ext>
            </a:extLst>
          </p:cNvPr>
          <p:cNvSpPr txBox="1"/>
          <p:nvPr/>
        </p:nvSpPr>
        <p:spPr>
          <a:xfrm>
            <a:off x="3543885" y="3604883"/>
            <a:ext cx="5208229" cy="492443"/>
          </a:xfrm>
          <a:prstGeom prst="rect">
            <a:avLst/>
          </a:prstGeom>
          <a:noFill/>
        </p:spPr>
        <p:txBody>
          <a:bodyPr wrap="square" lIns="0" tIns="0" rIns="0" bIns="0" rtlCol="0" anchor="b" anchorCtr="0">
            <a:no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707070"/>
                </a:solidFill>
                <a:effectLst/>
                <a:uLnTx/>
                <a:uFillTx/>
                <a:latin typeface="Aptos" panose="02110004020202020204"/>
                <a:ea typeface="+mn-ea"/>
                <a:cs typeface="+mn-cs"/>
              </a:rPr>
              <a:t>Local absences need to state: “I will remain local for this absence.”</a:t>
            </a:r>
          </a:p>
        </p:txBody>
      </p:sp>
    </p:spTree>
    <p:extLst>
      <p:ext uri="{BB962C8B-B14F-4D97-AF65-F5344CB8AC3E}">
        <p14:creationId xmlns:p14="http://schemas.microsoft.com/office/powerpoint/2010/main" val="1618449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a:extLst>
              <a:ext uri="{FF2B5EF4-FFF2-40B4-BE49-F238E27FC236}">
                <a16:creationId xmlns:a16="http://schemas.microsoft.com/office/drawing/2014/main" id="{9E791BAC-3FA7-2402-DA75-7D2381268D5C}"/>
              </a:ext>
            </a:extLst>
          </p:cNvPr>
          <p:cNvPicPr>
            <a:picLocks noChangeAspect="1"/>
          </p:cNvPicPr>
          <p:nvPr/>
        </p:nvPicPr>
        <p:blipFill>
          <a:blip r:embed="rId2"/>
          <a:stretch>
            <a:fillRect/>
          </a:stretch>
        </p:blipFill>
        <p:spPr>
          <a:xfrm>
            <a:off x="102600" y="1140592"/>
            <a:ext cx="3731075" cy="5334462"/>
          </a:xfrm>
          <a:prstGeom prst="rect">
            <a:avLst/>
          </a:prstGeom>
        </p:spPr>
      </p:pic>
      <p:sp>
        <p:nvSpPr>
          <p:cNvPr id="3" name="Title 2">
            <a:extLst>
              <a:ext uri="{FF2B5EF4-FFF2-40B4-BE49-F238E27FC236}">
                <a16:creationId xmlns:a16="http://schemas.microsoft.com/office/drawing/2014/main" id="{85A1C928-40C2-EA07-625A-472BA698765C}"/>
              </a:ext>
            </a:extLst>
          </p:cNvPr>
          <p:cNvSpPr>
            <a:spLocks noGrp="1"/>
          </p:cNvSpPr>
          <p:nvPr>
            <p:ph type="title"/>
          </p:nvPr>
        </p:nvSpPr>
        <p:spPr>
          <a:xfrm>
            <a:off x="4057877" y="11737"/>
            <a:ext cx="4743223" cy="781263"/>
          </a:xfrm>
        </p:spPr>
        <p:txBody>
          <a:bodyPr/>
          <a:lstStyle/>
          <a:p>
            <a:pPr algn="ctr"/>
            <a:r>
              <a:rPr lang="en-US" sz="2400" b="1" i="1" dirty="0">
                <a:solidFill>
                  <a:schemeClr val="bg1"/>
                </a:solidFill>
                <a:effectLst>
                  <a:outerShdw blurRad="38100" dist="38100" dir="2700000" algn="tl">
                    <a:srgbClr val="000000">
                      <a:alpha val="43137"/>
                    </a:srgbClr>
                  </a:outerShdw>
                </a:effectLst>
              </a:rPr>
              <a:t>Finding Comments</a:t>
            </a:r>
          </a:p>
        </p:txBody>
      </p:sp>
      <p:cxnSp>
        <p:nvCxnSpPr>
          <p:cNvPr id="48" name="Straight Connector 47">
            <a:extLst>
              <a:ext uri="{FF2B5EF4-FFF2-40B4-BE49-F238E27FC236}">
                <a16:creationId xmlns:a16="http://schemas.microsoft.com/office/drawing/2014/main" id="{54FCAB39-EB56-ABF9-FDCF-409598A712BC}"/>
              </a:ext>
            </a:extLst>
          </p:cNvPr>
          <p:cNvCxnSpPr>
            <a:cxnSpLocks/>
          </p:cNvCxnSpPr>
          <p:nvPr/>
        </p:nvCxnSpPr>
        <p:spPr>
          <a:xfrm flipV="1">
            <a:off x="587831" y="2172379"/>
            <a:ext cx="7868192" cy="4137254"/>
          </a:xfrm>
          <a:prstGeom prst="line">
            <a:avLst/>
          </a:prstGeom>
        </p:spPr>
        <p:style>
          <a:lnRef idx="2">
            <a:schemeClr val="dk1"/>
          </a:lnRef>
          <a:fillRef idx="0">
            <a:schemeClr val="dk1"/>
          </a:fillRef>
          <a:effectRef idx="1">
            <a:schemeClr val="dk1"/>
          </a:effectRef>
          <a:fontRef idx="minor">
            <a:schemeClr val="tx1"/>
          </a:fontRef>
        </p:style>
      </p:cxnSp>
      <p:sp>
        <p:nvSpPr>
          <p:cNvPr id="21" name="Rectangle 20">
            <a:extLst>
              <a:ext uri="{FF2B5EF4-FFF2-40B4-BE49-F238E27FC236}">
                <a16:creationId xmlns:a16="http://schemas.microsoft.com/office/drawing/2014/main" id="{94C78825-E735-3AD4-1E96-CF2DF601B9AB}"/>
              </a:ext>
            </a:extLst>
          </p:cNvPr>
          <p:cNvSpPr/>
          <p:nvPr/>
        </p:nvSpPr>
        <p:spPr>
          <a:xfrm>
            <a:off x="157238" y="6310977"/>
            <a:ext cx="434731" cy="9609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C25E95F4-AEA6-AD01-935B-2EB4C0A15FDD}"/>
              </a:ext>
            </a:extLst>
          </p:cNvPr>
          <p:cNvSpPr/>
          <p:nvPr/>
        </p:nvSpPr>
        <p:spPr>
          <a:xfrm>
            <a:off x="154669" y="2174967"/>
            <a:ext cx="8301354" cy="4237172"/>
          </a:xfrm>
          <a:custGeom>
            <a:avLst/>
            <a:gdLst>
              <a:gd name="csX0" fmla="*/ 0 w 8325394"/>
              <a:gd name="csY0" fmla="*/ 3483429 h 3609703"/>
              <a:gd name="csX1" fmla="*/ 5277394 w 8325394"/>
              <a:gd name="csY1" fmla="*/ 0 h 3609703"/>
              <a:gd name="csX2" fmla="*/ 8321040 w 8325394"/>
              <a:gd name="csY2" fmla="*/ 26126 h 3609703"/>
              <a:gd name="csX3" fmla="*/ 8325394 w 8325394"/>
              <a:gd name="csY3" fmla="*/ 2508069 h 3609703"/>
              <a:gd name="csX4" fmla="*/ 457200 w 8325394"/>
              <a:gd name="csY4" fmla="*/ 3609703 h 3609703"/>
              <a:gd name="csX5" fmla="*/ 448491 w 8325394"/>
              <a:gd name="csY5" fmla="*/ 3487783 h 3609703"/>
              <a:gd name="csX6" fmla="*/ 0 w 8325394"/>
              <a:gd name="csY6" fmla="*/ 3483429 h 3609703"/>
              <a:gd name="csX0" fmla="*/ 0 w 8325394"/>
              <a:gd name="csY0" fmla="*/ 3483429 h 3609703"/>
              <a:gd name="csX1" fmla="*/ 5277394 w 8325394"/>
              <a:gd name="csY1" fmla="*/ 0 h 3609703"/>
              <a:gd name="csX2" fmla="*/ 8321040 w 8325394"/>
              <a:gd name="csY2" fmla="*/ 26126 h 3609703"/>
              <a:gd name="csX3" fmla="*/ 8325394 w 8325394"/>
              <a:gd name="csY3" fmla="*/ 2508069 h 3609703"/>
              <a:gd name="csX4" fmla="*/ 457200 w 8325394"/>
              <a:gd name="csY4" fmla="*/ 3609703 h 3609703"/>
              <a:gd name="csX5" fmla="*/ 27576 w 8325394"/>
              <a:gd name="csY5" fmla="*/ 3587569 h 3609703"/>
              <a:gd name="csX6" fmla="*/ 0 w 8325394"/>
              <a:gd name="csY6" fmla="*/ 3483429 h 3609703"/>
              <a:gd name="csX0" fmla="*/ 0 w 8305436"/>
              <a:gd name="csY0" fmla="*/ 3485244 h 3609703"/>
              <a:gd name="csX1" fmla="*/ 5257436 w 8305436"/>
              <a:gd name="csY1" fmla="*/ 0 h 3609703"/>
              <a:gd name="csX2" fmla="*/ 8301082 w 8305436"/>
              <a:gd name="csY2" fmla="*/ 26126 h 3609703"/>
              <a:gd name="csX3" fmla="*/ 8305436 w 8305436"/>
              <a:gd name="csY3" fmla="*/ 2508069 h 3609703"/>
              <a:gd name="csX4" fmla="*/ 437242 w 8305436"/>
              <a:gd name="csY4" fmla="*/ 3609703 h 3609703"/>
              <a:gd name="csX5" fmla="*/ 7618 w 8305436"/>
              <a:gd name="csY5" fmla="*/ 3587569 h 3609703"/>
              <a:gd name="csX6" fmla="*/ 0 w 8305436"/>
              <a:gd name="csY6" fmla="*/ 3485244 h 3609703"/>
              <a:gd name="csX0" fmla="*/ 0 w 8305436"/>
              <a:gd name="csY0" fmla="*/ 3485244 h 3609703"/>
              <a:gd name="csX1" fmla="*/ 5257436 w 8305436"/>
              <a:gd name="csY1" fmla="*/ 0 h 3609703"/>
              <a:gd name="csX2" fmla="*/ 8301082 w 8305436"/>
              <a:gd name="csY2" fmla="*/ 26126 h 3609703"/>
              <a:gd name="csX3" fmla="*/ 8305436 w 8305436"/>
              <a:gd name="csY3" fmla="*/ 2508069 h 3609703"/>
              <a:gd name="csX4" fmla="*/ 437242 w 8305436"/>
              <a:gd name="csY4" fmla="*/ 3609703 h 3609703"/>
              <a:gd name="csX5" fmla="*/ 5804 w 8305436"/>
              <a:gd name="csY5" fmla="*/ 3593012 h 3609703"/>
              <a:gd name="csX6" fmla="*/ 0 w 8305436"/>
              <a:gd name="csY6" fmla="*/ 3485244 h 3609703"/>
              <a:gd name="csX0" fmla="*/ 0 w 8305436"/>
              <a:gd name="csY0" fmla="*/ 3485244 h 3593012"/>
              <a:gd name="csX1" fmla="*/ 5257436 w 8305436"/>
              <a:gd name="csY1" fmla="*/ 0 h 3593012"/>
              <a:gd name="csX2" fmla="*/ 8301082 w 8305436"/>
              <a:gd name="csY2" fmla="*/ 26126 h 3593012"/>
              <a:gd name="csX3" fmla="*/ 8305436 w 8305436"/>
              <a:gd name="csY3" fmla="*/ 2508069 h 3593012"/>
              <a:gd name="csX4" fmla="*/ 437242 w 8305436"/>
              <a:gd name="csY4" fmla="*/ 3580674 h 3593012"/>
              <a:gd name="csX5" fmla="*/ 5804 w 8305436"/>
              <a:gd name="csY5" fmla="*/ 3593012 h 3593012"/>
              <a:gd name="csX6" fmla="*/ 0 w 8305436"/>
              <a:gd name="csY6" fmla="*/ 3485244 h 3593012"/>
              <a:gd name="csX0" fmla="*/ 0 w 8305436"/>
              <a:gd name="csY0" fmla="*/ 3485244 h 3600631"/>
              <a:gd name="csX1" fmla="*/ 5257436 w 8305436"/>
              <a:gd name="csY1" fmla="*/ 0 h 3600631"/>
              <a:gd name="csX2" fmla="*/ 8301082 w 8305436"/>
              <a:gd name="csY2" fmla="*/ 26126 h 3600631"/>
              <a:gd name="csX3" fmla="*/ 8305436 w 8305436"/>
              <a:gd name="csY3" fmla="*/ 2508069 h 3600631"/>
              <a:gd name="csX4" fmla="*/ 431799 w 8305436"/>
              <a:gd name="csY4" fmla="*/ 3600631 h 3600631"/>
              <a:gd name="csX5" fmla="*/ 5804 w 8305436"/>
              <a:gd name="csY5" fmla="*/ 3593012 h 3600631"/>
              <a:gd name="csX6" fmla="*/ 0 w 8305436"/>
              <a:gd name="csY6" fmla="*/ 3485244 h 3600631"/>
              <a:gd name="csX0" fmla="*/ 0 w 8305436"/>
              <a:gd name="csY0" fmla="*/ 3485244 h 3593827"/>
              <a:gd name="csX1" fmla="*/ 5257436 w 8305436"/>
              <a:gd name="csY1" fmla="*/ 0 h 3593827"/>
              <a:gd name="csX2" fmla="*/ 8301082 w 8305436"/>
              <a:gd name="csY2" fmla="*/ 26126 h 3593827"/>
              <a:gd name="csX3" fmla="*/ 8305436 w 8305436"/>
              <a:gd name="csY3" fmla="*/ 2508069 h 3593827"/>
              <a:gd name="csX4" fmla="*/ 429078 w 8305436"/>
              <a:gd name="csY4" fmla="*/ 3593827 h 3593827"/>
              <a:gd name="csX5" fmla="*/ 5804 w 8305436"/>
              <a:gd name="csY5" fmla="*/ 3593012 h 3593827"/>
              <a:gd name="csX6" fmla="*/ 0 w 8305436"/>
              <a:gd name="csY6" fmla="*/ 3485244 h 3593827"/>
              <a:gd name="csX0" fmla="*/ 0 w 8301354"/>
              <a:gd name="csY0" fmla="*/ 3487966 h 3593827"/>
              <a:gd name="csX1" fmla="*/ 5253354 w 8301354"/>
              <a:gd name="csY1" fmla="*/ 0 h 3593827"/>
              <a:gd name="csX2" fmla="*/ 8297000 w 8301354"/>
              <a:gd name="csY2" fmla="*/ 26126 h 3593827"/>
              <a:gd name="csX3" fmla="*/ 8301354 w 8301354"/>
              <a:gd name="csY3" fmla="*/ 2508069 h 3593827"/>
              <a:gd name="csX4" fmla="*/ 424996 w 8301354"/>
              <a:gd name="csY4" fmla="*/ 3593827 h 3593827"/>
              <a:gd name="csX5" fmla="*/ 1722 w 8301354"/>
              <a:gd name="csY5" fmla="*/ 3593012 h 3593827"/>
              <a:gd name="csX6" fmla="*/ 0 w 8301354"/>
              <a:gd name="csY6" fmla="*/ 3487966 h 3593827"/>
              <a:gd name="csX0" fmla="*/ 0 w 8301354"/>
              <a:gd name="csY0" fmla="*/ 4108452 h 4214313"/>
              <a:gd name="csX1" fmla="*/ 4485911 w 8301354"/>
              <a:gd name="csY1" fmla="*/ 0 h 4214313"/>
              <a:gd name="csX2" fmla="*/ 8297000 w 8301354"/>
              <a:gd name="csY2" fmla="*/ 646612 h 4214313"/>
              <a:gd name="csX3" fmla="*/ 8301354 w 8301354"/>
              <a:gd name="csY3" fmla="*/ 3128555 h 4214313"/>
              <a:gd name="csX4" fmla="*/ 424996 w 8301354"/>
              <a:gd name="csY4" fmla="*/ 4214313 h 4214313"/>
              <a:gd name="csX5" fmla="*/ 1722 w 8301354"/>
              <a:gd name="csY5" fmla="*/ 4213498 h 4214313"/>
              <a:gd name="csX6" fmla="*/ 0 w 8301354"/>
              <a:gd name="csY6" fmla="*/ 4108452 h 4214313"/>
              <a:gd name="csX0" fmla="*/ 0 w 8301354"/>
              <a:gd name="csY0" fmla="*/ 4131311 h 4237172"/>
              <a:gd name="csX1" fmla="*/ 4485911 w 8301354"/>
              <a:gd name="csY1" fmla="*/ 22859 h 4237172"/>
              <a:gd name="csX2" fmla="*/ 8297000 w 8301354"/>
              <a:gd name="csY2" fmla="*/ 0 h 4237172"/>
              <a:gd name="csX3" fmla="*/ 8301354 w 8301354"/>
              <a:gd name="csY3" fmla="*/ 3151414 h 4237172"/>
              <a:gd name="csX4" fmla="*/ 424996 w 8301354"/>
              <a:gd name="csY4" fmla="*/ 4237172 h 4237172"/>
              <a:gd name="csX5" fmla="*/ 1722 w 8301354"/>
              <a:gd name="csY5" fmla="*/ 4236357 h 4237172"/>
              <a:gd name="csX6" fmla="*/ 0 w 8301354"/>
              <a:gd name="csY6" fmla="*/ 4131311 h 423717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301354" h="4237172">
                <a:moveTo>
                  <a:pt x="0" y="4131311"/>
                </a:moveTo>
                <a:lnTo>
                  <a:pt x="4485911" y="22859"/>
                </a:lnTo>
                <a:lnTo>
                  <a:pt x="8297000" y="0"/>
                </a:lnTo>
                <a:cubicBezTo>
                  <a:pt x="8298451" y="827314"/>
                  <a:pt x="8299903" y="2324100"/>
                  <a:pt x="8301354" y="3151414"/>
                </a:cubicBezTo>
                <a:lnTo>
                  <a:pt x="424996" y="4237172"/>
                </a:lnTo>
                <a:lnTo>
                  <a:pt x="1722" y="4236357"/>
                </a:lnTo>
                <a:lnTo>
                  <a:pt x="0" y="4131311"/>
                </a:lnTo>
                <a:close/>
              </a:path>
            </a:pathLst>
          </a:custGeom>
          <a:solidFill>
            <a:srgbClr val="7AB2D9">
              <a:alpha val="4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76F8AADE-9A69-E138-E0C5-71961B6B87C4}"/>
              </a:ext>
            </a:extLst>
          </p:cNvPr>
          <p:cNvPicPr>
            <a:picLocks noChangeAspect="1"/>
          </p:cNvPicPr>
          <p:nvPr/>
        </p:nvPicPr>
        <p:blipFill>
          <a:blip r:embed="rId3"/>
          <a:stretch>
            <a:fillRect/>
          </a:stretch>
        </p:blipFill>
        <p:spPr>
          <a:xfrm>
            <a:off x="4612734" y="2193471"/>
            <a:ext cx="3831991" cy="3126905"/>
          </a:xfrm>
          <a:prstGeom prst="rect">
            <a:avLst/>
          </a:prstGeom>
          <a:ln w="19050">
            <a:solidFill>
              <a:schemeClr val="tx1"/>
            </a:solidFill>
          </a:ln>
        </p:spPr>
      </p:pic>
      <p:sp>
        <p:nvSpPr>
          <p:cNvPr id="45" name="Oval 44">
            <a:extLst>
              <a:ext uri="{FF2B5EF4-FFF2-40B4-BE49-F238E27FC236}">
                <a16:creationId xmlns:a16="http://schemas.microsoft.com/office/drawing/2014/main" id="{DFBC55BD-E552-72A1-5BDB-2441C182FC99}"/>
              </a:ext>
            </a:extLst>
          </p:cNvPr>
          <p:cNvSpPr/>
          <p:nvPr/>
        </p:nvSpPr>
        <p:spPr>
          <a:xfrm>
            <a:off x="4727123" y="3932464"/>
            <a:ext cx="552448" cy="23676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357CFB86-E48F-9CC2-2E7A-1C2B7F1B9202}"/>
              </a:ext>
            </a:extLst>
          </p:cNvPr>
          <p:cNvCxnSpPr>
            <a:cxnSpLocks/>
          </p:cNvCxnSpPr>
          <p:nvPr/>
        </p:nvCxnSpPr>
        <p:spPr>
          <a:xfrm flipH="1">
            <a:off x="154669" y="5320376"/>
            <a:ext cx="4446767" cy="1089287"/>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91324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C21B1-5E9D-D379-3D0F-7CB86881FB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0227AB2-6D42-5CBC-5DF7-6CF863D3D78C}"/>
              </a:ext>
            </a:extLst>
          </p:cNvPr>
          <p:cNvSpPr>
            <a:spLocks noGrp="1"/>
          </p:cNvSpPr>
          <p:nvPr>
            <p:ph type="title"/>
          </p:nvPr>
        </p:nvSpPr>
        <p:spPr>
          <a:xfrm>
            <a:off x="4053614" y="11737"/>
            <a:ext cx="4128117" cy="781263"/>
          </a:xfrm>
        </p:spPr>
        <p:txBody>
          <a:bodyPr/>
          <a:lstStyle/>
          <a:p>
            <a:pPr algn="ctr"/>
            <a:r>
              <a:rPr lang="en-US" sz="2400" b="1" i="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USSD S1</a:t>
            </a:r>
          </a:p>
        </p:txBody>
      </p:sp>
      <p:sp>
        <p:nvSpPr>
          <p:cNvPr id="5" name="TextBox 4">
            <a:extLst>
              <a:ext uri="{FF2B5EF4-FFF2-40B4-BE49-F238E27FC236}">
                <a16:creationId xmlns:a16="http://schemas.microsoft.com/office/drawing/2014/main" id="{BE4FBB8F-6F34-7FC1-3B01-628B8A7C116E}"/>
              </a:ext>
            </a:extLst>
          </p:cNvPr>
          <p:cNvSpPr txBox="1"/>
          <p:nvPr/>
        </p:nvSpPr>
        <p:spPr>
          <a:xfrm>
            <a:off x="168675" y="864610"/>
            <a:ext cx="8864353" cy="54784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sng"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PAID Actions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BAH Recertification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Family Separation Allowance (FSA) – </a:t>
            </a: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FSA-R (Active Duty)</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FSA-T (Guard and Reserve</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sng"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PARs</a:t>
            </a: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lang="en-US" sz="1400" dirty="0">
                <a:solidFill>
                  <a:prstClr val="black"/>
                </a:solidFill>
                <a:latin typeface="Arial "/>
                <a:sym typeface="Wingdings" panose="05000000000000000000" pitchFamily="2" charset="2"/>
              </a:rPr>
              <a:t>Basic Allowance for Housing (BAH) Change – Required documents: DA Form 5960, Marriage certificate or dependent birth certificate, orders assigning you to Fort Leavenworth</a:t>
            </a:r>
            <a:endParaRPr lang="en-US" sz="1400" b="1" dirty="0">
              <a:solidFill>
                <a:prstClr val="black"/>
              </a:solidFill>
              <a:latin typeface="Arial "/>
              <a:sym typeface="Wingdings" panose="05000000000000000000" pitchFamily="2" charset="2"/>
            </a:endParaRP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lang="en-US" sz="1400" dirty="0">
                <a:solidFill>
                  <a:prstClr val="black"/>
                </a:solidFill>
                <a:latin typeface="Arial "/>
                <a:sym typeface="Wingdings" panose="05000000000000000000" pitchFamily="2" charset="2"/>
              </a:rPr>
              <a:t>Blended Retirement System (BRS) Continuation Pay</a:t>
            </a: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lang="en-US" sz="1400" dirty="0">
                <a:solidFill>
                  <a:prstClr val="black"/>
                </a:solidFill>
                <a:latin typeface="Arial "/>
                <a:sym typeface="Wingdings" panose="05000000000000000000" pitchFamily="2" charset="2"/>
              </a:rPr>
              <a:t>Family Separation Housing Allowance - BAH (Dual BAH for RA/RC with and without dependents)</a:t>
            </a: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Foreign Language Proficiency Bonus (FLPB)</a:t>
            </a: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lang="en-US" sz="1400" dirty="0">
                <a:solidFill>
                  <a:prstClr val="black"/>
                </a:solidFill>
                <a:latin typeface="Arial "/>
                <a:sym typeface="Wingdings" panose="05000000000000000000" pitchFamily="2" charset="2"/>
              </a:rPr>
              <a:t>Admin Records Correction</a:t>
            </a: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Qualification</a:t>
            </a:r>
            <a:r>
              <a:rPr lang="en-US" sz="1400" dirty="0">
                <a:solidFill>
                  <a:prstClr val="black"/>
                </a:solidFill>
                <a:latin typeface="Arial "/>
                <a:sym typeface="Wingdings" panose="05000000000000000000" pitchFamily="2" charset="2"/>
              </a:rPr>
              <a:t>s and Skills</a:t>
            </a: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iPERMS updates</a:t>
            </a:r>
          </a:p>
          <a:p>
            <a:pPr marL="1588" marR="0" lvl="0" algn="l" defTabSz="914400" rtl="0" eaLnBrk="1" fontAlgn="auto" latinLnBrk="0" hangingPunct="1">
              <a:lnSpc>
                <a:spcPct val="100000"/>
              </a:lnSpc>
              <a:spcBef>
                <a:spcPts val="0"/>
              </a:spcBef>
              <a:spcAft>
                <a:spcPts val="0"/>
              </a:spcAft>
              <a:buClrTx/>
              <a:buSzTx/>
              <a:tabLst>
                <a:tab pos="630238" algn="l"/>
              </a:tabLst>
              <a:defRPr/>
            </a:pPr>
            <a:endParaRPr lang="en-US" sz="1400" dirty="0">
              <a:solidFill>
                <a:prstClr val="black"/>
              </a:solidFill>
              <a:latin typeface="Arial "/>
              <a:sym typeface="Wingdings" panose="05000000000000000000" pitchFamily="2" charset="2"/>
            </a:endParaRPr>
          </a:p>
          <a:p>
            <a:pPr marL="1588" marR="0" lvl="0" algn="l" defTabSz="914400" rtl="0" eaLnBrk="1" fontAlgn="auto" latinLnBrk="0" hangingPunct="1">
              <a:lnSpc>
                <a:spcPct val="100000"/>
              </a:lnSpc>
              <a:spcBef>
                <a:spcPts val="0"/>
              </a:spcBef>
              <a:spcAft>
                <a:spcPts val="0"/>
              </a:spcAft>
              <a:buClrTx/>
              <a:buSzTx/>
              <a:tabLst>
                <a:tab pos="630238" algn="l"/>
              </a:tabLst>
              <a:defRPr/>
            </a:pPr>
            <a:r>
              <a:rPr lang="en-US" sz="1400" b="1" u="sng" dirty="0">
                <a:solidFill>
                  <a:prstClr val="black"/>
                </a:solidFill>
                <a:latin typeface="Arial "/>
                <a:sym typeface="Wingdings" panose="05000000000000000000" pitchFamily="2" charset="2"/>
              </a:rPr>
              <a:t>Periodic Records Review (PRR)</a:t>
            </a:r>
          </a:p>
          <a:p>
            <a:pPr marL="1588" marR="0" lvl="0" algn="l" defTabSz="914400" rtl="0" eaLnBrk="1" fontAlgn="auto" latinLnBrk="0" hangingPunct="1">
              <a:lnSpc>
                <a:spcPct val="100000"/>
              </a:lnSpc>
              <a:spcBef>
                <a:spcPts val="0"/>
              </a:spcBef>
              <a:spcAft>
                <a:spcPts val="0"/>
              </a:spcAft>
              <a:buClrTx/>
              <a:buSzTx/>
              <a:tabLst>
                <a:tab pos="630238" algn="l"/>
              </a:tabLst>
              <a:defRPr/>
            </a:pPr>
            <a:r>
              <a:rPr lang="en-US" sz="1400" b="1" u="sng" dirty="0">
                <a:solidFill>
                  <a:prstClr val="black"/>
                </a:solidFill>
                <a:latin typeface="Arial "/>
                <a:sym typeface="Wingdings" panose="05000000000000000000" pitchFamily="2" charset="2"/>
              </a:rPr>
              <a:t>DD93</a:t>
            </a:r>
          </a:p>
          <a:p>
            <a:pPr marL="1588" marR="0" lvl="0" algn="l" defTabSz="914400" rtl="0" eaLnBrk="1" fontAlgn="auto" latinLnBrk="0" hangingPunct="1">
              <a:lnSpc>
                <a:spcPct val="100000"/>
              </a:lnSpc>
              <a:spcBef>
                <a:spcPts val="0"/>
              </a:spcBef>
              <a:spcAft>
                <a:spcPts val="0"/>
              </a:spcAft>
              <a:buClrTx/>
              <a:buSzTx/>
              <a:tabLst>
                <a:tab pos="630238" algn="l"/>
              </a:tabLst>
              <a:defRPr/>
            </a:pPr>
            <a:r>
              <a:rPr lang="en-US" sz="1400" b="1" u="sng" dirty="0">
                <a:solidFill>
                  <a:prstClr val="black"/>
                </a:solidFill>
                <a:latin typeface="Arial "/>
                <a:sym typeface="Wingdings" panose="05000000000000000000" pitchFamily="2" charset="2"/>
              </a:rPr>
              <a:t>SGLI	</a:t>
            </a:r>
          </a:p>
          <a:p>
            <a:pPr marR="0" lvl="0" algn="l" defTabSz="914400" rtl="0" eaLnBrk="1" fontAlgn="auto" latinLnBrk="0" hangingPunct="1">
              <a:lnSpc>
                <a:spcPct val="100000"/>
              </a:lnSpc>
              <a:spcBef>
                <a:spcPts val="0"/>
              </a:spcBef>
              <a:spcAft>
                <a:spcPts val="0"/>
              </a:spcAft>
              <a:buClrTx/>
              <a:buSzTx/>
              <a:tabLst>
                <a:tab pos="630238" algn="l"/>
              </a:tabLst>
              <a:defRPr/>
            </a:pPr>
            <a:endPar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endParaRPr>
          </a:p>
          <a:p>
            <a:pPr marR="0" lvl="0" algn="l" defTabSz="914400" rtl="0" eaLnBrk="1" fontAlgn="auto" latinLnBrk="0" hangingPunct="1">
              <a:lnSpc>
                <a:spcPct val="100000"/>
              </a:lnSpc>
              <a:spcBef>
                <a:spcPts val="0"/>
              </a:spcBef>
              <a:spcAft>
                <a:spcPts val="0"/>
              </a:spcAft>
              <a:buClrTx/>
              <a:buSzTx/>
              <a:tabLst>
                <a:tab pos="630238" algn="l"/>
              </a:tabLst>
              <a:defRPr/>
            </a:pPr>
            <a:r>
              <a:rPr lang="en-US" sz="1400" b="1" u="sng" dirty="0">
                <a:solidFill>
                  <a:prstClr val="black"/>
                </a:solidFill>
                <a:latin typeface="Arial "/>
                <a:sym typeface="Wingdings" panose="05000000000000000000" pitchFamily="2" charset="2"/>
              </a:rPr>
              <a:t>Assignments</a:t>
            </a: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lang="en-US" sz="1400" dirty="0">
                <a:solidFill>
                  <a:prstClr val="black"/>
                </a:solidFill>
                <a:latin typeface="Arial "/>
                <a:sym typeface="Wingdings" panose="05000000000000000000" pitchFamily="2" charset="2"/>
              </a:rPr>
              <a:t>CONUS </a:t>
            </a:r>
          </a:p>
          <a:p>
            <a:pPr marL="17303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r>
              <a:rPr kumimoji="0" lang="en-US" sz="140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OCONUS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630238" algn="l"/>
              </a:tabLst>
              <a:defRPr/>
            </a:pPr>
            <a:endParaRPr lang="en-US" sz="1400" dirty="0">
              <a:solidFill>
                <a:prstClr val="black"/>
              </a:solidFill>
              <a:latin typeface="Arial "/>
              <a:sym typeface="Wingdings" panose="05000000000000000000" pitchFamily="2" charset="2"/>
            </a:endParaRPr>
          </a:p>
          <a:p>
            <a:pPr>
              <a:tabLst>
                <a:tab pos="630238" algn="l"/>
                <a:tab pos="1943100" algn="l"/>
              </a:tabLst>
              <a:defRPr/>
            </a:pPr>
            <a:r>
              <a:rPr lang="en-US" sz="1400" b="1" dirty="0">
                <a:solidFill>
                  <a:prstClr val="black"/>
                </a:solidFill>
                <a:latin typeface="Arial "/>
                <a:sym typeface="Wingdings" panose="05000000000000000000" pitchFamily="2" charset="2"/>
              </a:rPr>
              <a:t>Disapproved Actions </a:t>
            </a:r>
            <a:r>
              <a:rPr lang="en-US" sz="1400" dirty="0">
                <a:solidFill>
                  <a:prstClr val="black"/>
                </a:solidFill>
                <a:latin typeface="Arial "/>
                <a:sym typeface="Wingdings" panose="05000000000000000000" pitchFamily="2" charset="2"/>
              </a:rPr>
              <a:t>- 	All PARs </a:t>
            </a:r>
            <a:r>
              <a:rPr lang="en-US" sz="1400" b="1" dirty="0">
                <a:solidFill>
                  <a:prstClr val="black"/>
                </a:solidFill>
                <a:latin typeface="Arial "/>
                <a:sym typeface="Wingdings" panose="05000000000000000000" pitchFamily="2" charset="2"/>
              </a:rPr>
              <a:t>will </a:t>
            </a:r>
            <a:r>
              <a:rPr lang="en-US" sz="1400" dirty="0">
                <a:solidFill>
                  <a:prstClr val="black"/>
                </a:solidFill>
                <a:latin typeface="Arial "/>
                <a:sym typeface="Wingdings" panose="05000000000000000000" pitchFamily="2" charset="2"/>
              </a:rPr>
              <a:t>contain comments to the SM in the </a:t>
            </a:r>
            <a:r>
              <a:rPr lang="en-US" sz="1400" dirty="0">
                <a:latin typeface="Arial "/>
                <a:sym typeface="Wingdings" panose="05000000000000000000" pitchFamily="2" charset="2"/>
              </a:rPr>
              <a:t>Approval Chain </a:t>
            </a:r>
          </a:p>
          <a:p>
            <a:pPr>
              <a:tabLst>
                <a:tab pos="630238" algn="l"/>
                <a:tab pos="1943100" algn="l"/>
              </a:tabLst>
              <a:defRPr/>
            </a:pPr>
            <a:r>
              <a:rPr lang="en-US" sz="1400" b="1" dirty="0">
                <a:solidFill>
                  <a:srgbClr val="0033CC"/>
                </a:solidFill>
                <a:latin typeface="Arial "/>
                <a:sym typeface="Wingdings" panose="05000000000000000000" pitchFamily="2" charset="2"/>
              </a:rPr>
              <a:t>		</a:t>
            </a:r>
            <a:r>
              <a:rPr lang="en-US" sz="1400" dirty="0">
                <a:latin typeface="Arial "/>
                <a:sym typeface="Wingdings" panose="05000000000000000000" pitchFamily="2" charset="2"/>
              </a:rPr>
              <a:t>All Absences </a:t>
            </a:r>
            <a:r>
              <a:rPr lang="en-US" sz="1400" b="1" dirty="0">
                <a:latin typeface="Arial "/>
                <a:sym typeface="Wingdings" panose="05000000000000000000" pitchFamily="2" charset="2"/>
              </a:rPr>
              <a:t>will</a:t>
            </a:r>
            <a:r>
              <a:rPr lang="en-US" sz="1400" dirty="0">
                <a:latin typeface="Arial "/>
                <a:sym typeface="Wingdings" panose="05000000000000000000" pitchFamily="2" charset="2"/>
              </a:rPr>
              <a:t> contain comments to the SM in the Approval Map</a:t>
            </a:r>
            <a:r>
              <a:rPr lang="en-US" sz="1400" b="1" dirty="0">
                <a:solidFill>
                  <a:srgbClr val="0033CC"/>
                </a:solidFill>
                <a:latin typeface="Arial "/>
                <a:sym typeface="Wingdings" panose="05000000000000000000" pitchFamily="2" charset="2"/>
              </a:rPr>
              <a:t>	</a:t>
            </a:r>
          </a:p>
          <a:p>
            <a:pPr>
              <a:tabLst>
                <a:tab pos="630238" algn="l"/>
              </a:tabLst>
              <a:defRPr/>
            </a:pPr>
            <a:endParaRPr lang="en-US" sz="1400" b="1" dirty="0">
              <a:solidFill>
                <a:srgbClr val="0033CC"/>
              </a:solidFill>
              <a:latin typeface="Arial "/>
              <a:sym typeface="Wingdings" panose="05000000000000000000" pitchFamily="2" charset="2"/>
            </a:endParaRPr>
          </a:p>
        </p:txBody>
      </p:sp>
    </p:spTree>
    <p:extLst>
      <p:ext uri="{BB962C8B-B14F-4D97-AF65-F5344CB8AC3E}">
        <p14:creationId xmlns:p14="http://schemas.microsoft.com/office/powerpoint/2010/main" val="3283700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2AD76D-26AB-26DF-0309-7E4397654D10}"/>
              </a:ext>
            </a:extLst>
          </p:cNvPr>
          <p:cNvSpPr>
            <a:spLocks noGrp="1"/>
          </p:cNvSpPr>
          <p:nvPr>
            <p:ph type="body" sz="quarter" idx="10"/>
          </p:nvPr>
        </p:nvSpPr>
        <p:spPr>
          <a:xfrm>
            <a:off x="4282580" y="134225"/>
            <a:ext cx="4572000" cy="647700"/>
          </a:xfrm>
        </p:spPr>
        <p:txBody>
          <a:bodyPr>
            <a:normAutofit/>
          </a:bodyPr>
          <a:lstStyle/>
          <a:p>
            <a:r>
              <a:rPr lang="en-US" sz="2400" b="1" i="1" dirty="0">
                <a:solidFill>
                  <a:schemeClr val="bg1"/>
                </a:solidFill>
                <a:effectLst>
                  <a:outerShdw blurRad="38100" dist="38100" dir="2700000" algn="tl">
                    <a:srgbClr val="000000">
                      <a:alpha val="43137"/>
                    </a:srgbClr>
                  </a:outerShdw>
                </a:effectLst>
                <a:latin typeface="Arial Black" panose="020B0A04020102020204" pitchFamily="34" charset="0"/>
              </a:rPr>
              <a:t>Questions</a:t>
            </a:r>
          </a:p>
        </p:txBody>
      </p:sp>
      <p:pic>
        <p:nvPicPr>
          <p:cNvPr id="3" name="Picture 2">
            <a:extLst>
              <a:ext uri="{FF2B5EF4-FFF2-40B4-BE49-F238E27FC236}">
                <a16:creationId xmlns:a16="http://schemas.microsoft.com/office/drawing/2014/main" id="{B0A180EF-AD2C-4752-CE97-ADC1BAAF602F}"/>
              </a:ext>
            </a:extLst>
          </p:cNvPr>
          <p:cNvPicPr>
            <a:picLocks noChangeAspect="1"/>
          </p:cNvPicPr>
          <p:nvPr/>
        </p:nvPicPr>
        <p:blipFill>
          <a:blip r:embed="rId2"/>
          <a:stretch>
            <a:fillRect/>
          </a:stretch>
        </p:blipFill>
        <p:spPr>
          <a:xfrm>
            <a:off x="2038116" y="1044950"/>
            <a:ext cx="5067768" cy="5544604"/>
          </a:xfrm>
          <a:prstGeom prst="rect">
            <a:avLst/>
          </a:prstGeom>
        </p:spPr>
      </p:pic>
      <p:sp>
        <p:nvSpPr>
          <p:cNvPr id="5" name="TextBox 4">
            <a:extLst>
              <a:ext uri="{FF2B5EF4-FFF2-40B4-BE49-F238E27FC236}">
                <a16:creationId xmlns:a16="http://schemas.microsoft.com/office/drawing/2014/main" id="{44CA716B-F43A-8F12-80EE-13FF03CE2FDF}"/>
              </a:ext>
            </a:extLst>
          </p:cNvPr>
          <p:cNvSpPr txBox="1"/>
          <p:nvPr/>
        </p:nvSpPr>
        <p:spPr>
          <a:xfrm>
            <a:off x="123277" y="911298"/>
            <a:ext cx="4574392" cy="116955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sng"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S1 Information</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Phone: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913-684-7328 or on Teams 520-725-2593</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Email: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robert.j.king78.civ@army.mil</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Fax machine: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913-684-4411</a:t>
            </a:r>
          </a:p>
          <a:p>
            <a:pPr marL="0" marR="0" lvl="0" indent="0" algn="l" defTabSz="914400" rtl="0" eaLnBrk="1" fontAlgn="auto" latinLnBrk="0" hangingPunct="1">
              <a:lnSpc>
                <a:spcPct val="100000"/>
              </a:lnSpc>
              <a:spcBef>
                <a:spcPts val="0"/>
              </a:spcBef>
              <a:spcAft>
                <a:spcPts val="0"/>
              </a:spcAft>
              <a:buClrTx/>
              <a:buSzTx/>
              <a:buFontTx/>
              <a:buNone/>
              <a:tabLst>
                <a:tab pos="630238" algn="l"/>
              </a:tabLst>
              <a:defRPr/>
            </a:pPr>
            <a:r>
              <a:rPr kumimoji="0" lang="en-US" sz="1400" b="1"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Hours of operation: </a:t>
            </a:r>
            <a:r>
              <a:rPr kumimoji="0" lang="en-US" sz="1400" b="0" i="0" u="none" strike="noStrike" kern="1200" cap="none" spc="0" normalizeH="0" baseline="0" noProof="0" dirty="0">
                <a:ln>
                  <a:noFill/>
                </a:ln>
                <a:solidFill>
                  <a:prstClr val="black"/>
                </a:solidFill>
                <a:effectLst/>
                <a:uLnTx/>
                <a:uFillTx/>
                <a:latin typeface="Arial "/>
                <a:ea typeface="+mn-ea"/>
                <a:cs typeface="+mn-cs"/>
                <a:sym typeface="Wingdings" panose="05000000000000000000" pitchFamily="2" charset="2"/>
              </a:rPr>
              <a:t>0730 – 1500 </a:t>
            </a:r>
          </a:p>
        </p:txBody>
      </p:sp>
    </p:spTree>
    <p:extLst>
      <p:ext uri="{BB962C8B-B14F-4D97-AF65-F5344CB8AC3E}">
        <p14:creationId xmlns:p14="http://schemas.microsoft.com/office/powerpoint/2010/main" val="1768874935"/>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9E9B68D5377BC4198CA63667114F8F5" ma:contentTypeVersion="12" ma:contentTypeDescription="Create a new document." ma:contentTypeScope="" ma:versionID="543cf860cb4f863f97400c05d5340ff5">
  <xsd:schema xmlns:xsd="http://www.w3.org/2001/XMLSchema" xmlns:xs="http://www.w3.org/2001/XMLSchema" xmlns:p="http://schemas.microsoft.com/office/2006/metadata/properties" xmlns:ns1="http://schemas.microsoft.com/sharepoint/v3" xmlns:ns2="5bb5878e-c49c-46cb-b466-bdcf53f911dc" xmlns:ns3="d62f9dab-9101-44c2-9037-d51a66883ae4" targetNamespace="http://schemas.microsoft.com/office/2006/metadata/properties" ma:root="true" ma:fieldsID="9b1a3b4f9eb21c83d6a96507af69e8e8" ns1:_="" ns2:_="" ns3:_="">
    <xsd:import namespace="http://schemas.microsoft.com/sharepoint/v3"/>
    <xsd:import namespace="5bb5878e-c49c-46cb-b466-bdcf53f911dc"/>
    <xsd:import namespace="d62f9dab-9101-44c2-9037-d51a66883ae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b5878e-c49c-46cb-b466-bdcf53f911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874fec-6985-468d-9a86-0194f6fd86d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2f9dab-9101-44c2-9037-d51a66883ae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06f2807-2ffd-41c0-ba54-a3b097fb8f87}" ma:internalName="TaxCatchAll" ma:showField="CatchAllData" ma:web="d62f9dab-9101-44c2-9037-d51a66883a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5bb5878e-c49c-46cb-b466-bdcf53f911dc">
      <Terms xmlns="http://schemas.microsoft.com/office/infopath/2007/PartnerControls"/>
    </lcf76f155ced4ddcb4097134ff3c332f>
    <TaxCatchAll xmlns="d62f9dab-9101-44c2-9037-d51a66883ae4" xsi:nil="true"/>
  </documentManagement>
</p:properties>
</file>

<file path=customXml/itemProps1.xml><?xml version="1.0" encoding="utf-8"?>
<ds:datastoreItem xmlns:ds="http://schemas.openxmlformats.org/officeDocument/2006/customXml" ds:itemID="{93C5CF2D-C0F2-4873-B35D-9431AD640C7E}">
  <ds:schemaRefs>
    <ds:schemaRef ds:uri="http://schemas.microsoft.com/sharepoint/v3/contenttype/forms"/>
  </ds:schemaRefs>
</ds:datastoreItem>
</file>

<file path=customXml/itemProps2.xml><?xml version="1.0" encoding="utf-8"?>
<ds:datastoreItem xmlns:ds="http://schemas.openxmlformats.org/officeDocument/2006/customXml" ds:itemID="{8DE3D8FD-670D-4781-823E-17DE3C464112}"/>
</file>

<file path=customXml/itemProps3.xml><?xml version="1.0" encoding="utf-8"?>
<ds:datastoreItem xmlns:ds="http://schemas.openxmlformats.org/officeDocument/2006/customXml" ds:itemID="{3A4D4131-51CF-4E0A-9590-28E0A5FEE0E8}">
  <ds:schemaRefs>
    <ds:schemaRef ds:uri="e6b505a5-131c-40b3-b1ac-6e3c59396cde"/>
    <ds:schemaRef ds:uri="http://schemas.openxmlformats.org/package/2006/metadata/core-properties"/>
    <ds:schemaRef ds:uri="http://schemas.microsoft.com/sharepoint/v3"/>
    <ds:schemaRef ds:uri="http://schemas.microsoft.com/office/2006/metadata/properties"/>
    <ds:schemaRef ds:uri="http://schemas.microsoft.com/office/2006/documentManagement/types"/>
    <ds:schemaRef ds:uri="http://purl.org/dc/elements/1.1/"/>
    <ds:schemaRef ds:uri="759fbfe4-2ddd-4575-901e-f558d4652912"/>
    <ds:schemaRef ds:uri="http://purl.org/dc/terms/"/>
    <ds:schemaRef ds:uri="http://www.w3.org/XML/1998/namespace"/>
    <ds:schemaRef ds:uri="http://schemas.microsoft.com/office/infopath/2007/PartnerControls"/>
    <ds:schemaRef ds:uri="http://purl.org/dc/dcmitype/"/>
  </ds:schemaRefs>
</ds:datastoreItem>
</file>

<file path=docMetadata/LabelInfo.xml><?xml version="1.0" encoding="utf-8"?>
<clbl:labelList xmlns:clbl="http://schemas.microsoft.com/office/2020/mipLabelMetadata">
  <clbl:label id="{554eecc5-e26c-4620-b240-5a8bb326c33d}" enabled="1" method="Privileged" siteId="{fae6d70f-954b-4811-92b6-0530d6f84c43}" removed="0"/>
</clbl:labelList>
</file>

<file path=docProps/app.xml><?xml version="1.0" encoding="utf-8"?>
<Properties xmlns="http://schemas.openxmlformats.org/officeDocument/2006/extended-properties" xmlns:vt="http://schemas.openxmlformats.org/officeDocument/2006/docPropsVTypes">
  <TotalTime>4622</TotalTime>
  <Words>1169</Words>
  <Application>Microsoft Office PowerPoint</Application>
  <PresentationFormat>On-screen Show (4:3)</PresentationFormat>
  <Paragraphs>115</Paragraphs>
  <Slides>9</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Aptos</vt:lpstr>
      <vt:lpstr>Aptos Display</vt:lpstr>
      <vt:lpstr>Arial</vt:lpstr>
      <vt:lpstr>Arial </vt:lpstr>
      <vt:lpstr>Arial Black</vt:lpstr>
      <vt:lpstr>Calibri</vt:lpstr>
      <vt:lpstr>1_Office Theme</vt:lpstr>
      <vt:lpstr>2_Office Theme</vt:lpstr>
      <vt:lpstr>PowerPoint Presentation</vt:lpstr>
      <vt:lpstr>USSD S1</vt:lpstr>
      <vt:lpstr>ABSENCES "QUICK FIRE" </vt:lpstr>
      <vt:lpstr>Absences Cont.</vt:lpstr>
      <vt:lpstr>PowerPoint Presentation</vt:lpstr>
      <vt:lpstr>Absence Comments</vt:lpstr>
      <vt:lpstr>Finding Comments</vt:lpstr>
      <vt:lpstr>USSD S1</vt:lpstr>
      <vt:lpstr>PowerPoint Presentation</vt:lpstr>
    </vt:vector>
  </TitlesOfParts>
  <Company>US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Hoevers, Deven S MAJ MIL USARMY TRADOC</dc:creator>
  <cp:lastModifiedBy>King, Robert Jason (Bob) CIV USARMY CAC (USA)</cp:lastModifiedBy>
  <cp:revision>46</cp:revision>
  <cp:lastPrinted>2026-04-01T18:13:35Z</cp:lastPrinted>
  <dcterms:created xsi:type="dcterms:W3CDTF">2020-09-23T16:06:22Z</dcterms:created>
  <dcterms:modified xsi:type="dcterms:W3CDTF">2026-08-07T12:46:35Z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0x010100A9E9B68D5377BC4198CA63667114F8F5</vt:lpwstr>
  </property>
</Properties>
</file>