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59"/>
  </p:notesMasterIdLst>
  <p:handoutMasterIdLst>
    <p:handoutMasterId r:id="rId60"/>
  </p:handoutMasterIdLst>
  <p:sldIdLst>
    <p:sldId id="445" r:id="rId5"/>
    <p:sldId id="408" r:id="rId6"/>
    <p:sldId id="409" r:id="rId7"/>
    <p:sldId id="273" r:id="rId8"/>
    <p:sldId id="357" r:id="rId9"/>
    <p:sldId id="438" r:id="rId10"/>
    <p:sldId id="282" r:id="rId11"/>
    <p:sldId id="276" r:id="rId12"/>
    <p:sldId id="349" r:id="rId13"/>
    <p:sldId id="364" r:id="rId14"/>
    <p:sldId id="1513" r:id="rId15"/>
    <p:sldId id="1516" r:id="rId16"/>
    <p:sldId id="446" r:id="rId17"/>
    <p:sldId id="1514" r:id="rId18"/>
    <p:sldId id="1519" r:id="rId19"/>
    <p:sldId id="1515" r:id="rId20"/>
    <p:sldId id="1520" r:id="rId21"/>
    <p:sldId id="1521" r:id="rId22"/>
    <p:sldId id="406" r:id="rId23"/>
    <p:sldId id="378" r:id="rId24"/>
    <p:sldId id="314" r:id="rId25"/>
    <p:sldId id="443" r:id="rId26"/>
    <p:sldId id="348" r:id="rId27"/>
    <p:sldId id="287" r:id="rId28"/>
    <p:sldId id="284" r:id="rId29"/>
    <p:sldId id="435" r:id="rId30"/>
    <p:sldId id="437" r:id="rId31"/>
    <p:sldId id="294" r:id="rId32"/>
    <p:sldId id="449" r:id="rId33"/>
    <p:sldId id="302" r:id="rId34"/>
    <p:sldId id="365" r:id="rId35"/>
    <p:sldId id="305" r:id="rId36"/>
    <p:sldId id="308" r:id="rId37"/>
    <p:sldId id="447" r:id="rId38"/>
    <p:sldId id="354" r:id="rId39"/>
    <p:sldId id="434" r:id="rId40"/>
    <p:sldId id="380" r:id="rId41"/>
    <p:sldId id="381" r:id="rId42"/>
    <p:sldId id="315" r:id="rId43"/>
    <p:sldId id="292" r:id="rId44"/>
    <p:sldId id="347" r:id="rId45"/>
    <p:sldId id="316" r:id="rId46"/>
    <p:sldId id="440" r:id="rId47"/>
    <p:sldId id="351" r:id="rId48"/>
    <p:sldId id="415" r:id="rId49"/>
    <p:sldId id="416" r:id="rId50"/>
    <p:sldId id="1517" r:id="rId51"/>
    <p:sldId id="1518" r:id="rId52"/>
    <p:sldId id="423" r:id="rId53"/>
    <p:sldId id="322" r:id="rId54"/>
    <p:sldId id="331" r:id="rId55"/>
    <p:sldId id="324" r:id="rId56"/>
    <p:sldId id="439" r:id="rId57"/>
    <p:sldId id="356" r:id="rId58"/>
  </p:sldIdLst>
  <p:sldSz cx="9144000" cy="6858000" type="screen4x3"/>
  <p:notesSz cx="9309100" cy="147955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AD31"/>
    <a:srgbClr val="996600"/>
    <a:srgbClr val="CC99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677567-613C-43EA-86C4-D32154B6ABC3}" v="825" dt="2026-08-06T18:27:22.797"/>
    <p1510:client id="{BBB353C0-EEDC-4500-B62D-2D419C6DB43D}" v="24" dt="2026-08-06T17:25:28.6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1674" y="1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er, Terrell W CIV USARMY CAC (USA)" userId="S::terrell.w.bruner2.civ@army.mil::e67298ab-ade5-49a0-9c22-764be60528f0" providerId="AD" clId="Web-{5FC6E676-5AB1-49B8-B694-D7978A1FE7F2}"/>
    <pc:docChg chg="addSld modSld">
      <pc:chgData name="Bruner, Terrell W CIV USARMY CAC (USA)" userId="S::terrell.w.bruner2.civ@army.mil::e67298ab-ade5-49a0-9c22-764be60528f0" providerId="AD" clId="Web-{5FC6E676-5AB1-49B8-B694-D7978A1FE7F2}" dt="2026-07-21T17:35:48.640" v="167" actId="20577"/>
      <pc:docMkLst>
        <pc:docMk/>
      </pc:docMkLst>
    </pc:docChg>
  </pc:docChgLst>
  <pc:docChgLst>
    <pc:chgData name="Bruner, Terrell W CIV USARMY CAC (USA)" userId="S::terrell.w.bruner2.civ@army.mil::e67298ab-ade5-49a0-9c22-764be60528f0" providerId="AD" clId="Web-{71950771-5B3B-4BDF-84D0-EC2E5557A6CE}"/>
    <pc:docChg chg="modSld">
      <pc:chgData name="Bruner, Terrell W CIV USARMY CAC (USA)" userId="S::terrell.w.bruner2.civ@army.mil::e67298ab-ade5-49a0-9c22-764be60528f0" providerId="AD" clId="Web-{71950771-5B3B-4BDF-84D0-EC2E5557A6CE}" dt="2026-08-03T14:27:02.456" v="0" actId="20577"/>
      <pc:docMkLst>
        <pc:docMk/>
      </pc:docMkLst>
      <pc:sldChg chg="modSp">
        <pc:chgData name="Bruner, Terrell W CIV USARMY CAC (USA)" userId="S::terrell.w.bruner2.civ@army.mil::e67298ab-ade5-49a0-9c22-764be60528f0" providerId="AD" clId="Web-{71950771-5B3B-4BDF-84D0-EC2E5557A6CE}" dt="2026-08-03T14:27:02.456" v="0" actId="20577"/>
        <pc:sldMkLst>
          <pc:docMk/>
          <pc:sldMk cId="0" sldId="322"/>
        </pc:sldMkLst>
        <pc:spChg chg="mod">
          <ac:chgData name="Bruner, Terrell W CIV USARMY CAC (USA)" userId="S::terrell.w.bruner2.civ@army.mil::e67298ab-ade5-49a0-9c22-764be60528f0" providerId="AD" clId="Web-{71950771-5B3B-4BDF-84D0-EC2E5557A6CE}" dt="2026-08-03T14:27:02.456" v="0" actId="20577"/>
          <ac:spMkLst>
            <pc:docMk/>
            <pc:sldMk cId="0" sldId="322"/>
            <ac:spMk id="48130" creationId="{00000000-0000-0000-0000-000000000000}"/>
          </ac:spMkLst>
        </pc:spChg>
      </pc:sldChg>
    </pc:docChg>
  </pc:docChgLst>
  <pc:docChgLst>
    <pc:chgData name="Bruner, Terrell W CIV USARMY CAC (USA)" userId="S::terrell.w.bruner2.civ@army.mil::e67298ab-ade5-49a0-9c22-764be60528f0" providerId="AD" clId="Web-{DB3B1894-91DD-4F2B-B915-8F10B3E21A8E}"/>
    <pc:docChg chg="modSld sldOrd">
      <pc:chgData name="Bruner, Terrell W CIV USARMY CAC (USA)" userId="S::terrell.w.bruner2.civ@army.mil::e67298ab-ade5-49a0-9c22-764be60528f0" providerId="AD" clId="Web-{DB3B1894-91DD-4F2B-B915-8F10B3E21A8E}" dt="2026-07-10T16:37:23.895" v="338" actId="20577"/>
      <pc:docMkLst>
        <pc:docMk/>
      </pc:docMkLst>
      <pc:sldChg chg="modSp">
        <pc:chgData name="Bruner, Terrell W CIV USARMY CAC (USA)" userId="S::terrell.w.bruner2.civ@army.mil::e67298ab-ade5-49a0-9c22-764be60528f0" providerId="AD" clId="Web-{DB3B1894-91DD-4F2B-B915-8F10B3E21A8E}" dt="2026-07-10T16:09:46.899" v="131" actId="20577"/>
        <pc:sldMkLst>
          <pc:docMk/>
          <pc:sldMk cId="0" sldId="273"/>
        </pc:sldMkLst>
        <pc:spChg chg="mod">
          <ac:chgData name="Bruner, Terrell W CIV USARMY CAC (USA)" userId="S::terrell.w.bruner2.civ@army.mil::e67298ab-ade5-49a0-9c22-764be60528f0" providerId="AD" clId="Web-{DB3B1894-91DD-4F2B-B915-8F10B3E21A8E}" dt="2026-07-10T16:09:46.899" v="131" actId="20577"/>
          <ac:spMkLst>
            <pc:docMk/>
            <pc:sldMk cId="0" sldId="273"/>
            <ac:spMk id="6" creationId="{00000000-0000-0000-0000-000000000000}"/>
          </ac:spMkLst>
        </pc:spChg>
      </pc:sldChg>
      <pc:sldChg chg="modSp">
        <pc:chgData name="Bruner, Terrell W CIV USARMY CAC (USA)" userId="S::terrell.w.bruner2.civ@army.mil::e67298ab-ade5-49a0-9c22-764be60528f0" providerId="AD" clId="Web-{DB3B1894-91DD-4F2B-B915-8F10B3E21A8E}" dt="2026-07-10T16:29:04.871" v="330" actId="20577"/>
        <pc:sldMkLst>
          <pc:docMk/>
          <pc:sldMk cId="0" sldId="276"/>
        </pc:sldMkLst>
        <pc:spChg chg="mod">
          <ac:chgData name="Bruner, Terrell W CIV USARMY CAC (USA)" userId="S::terrell.w.bruner2.civ@army.mil::e67298ab-ade5-49a0-9c22-764be60528f0" providerId="AD" clId="Web-{DB3B1894-91DD-4F2B-B915-8F10B3E21A8E}" dt="2026-07-10T16:10:05.587" v="135" actId="20577"/>
          <ac:spMkLst>
            <pc:docMk/>
            <pc:sldMk cId="0" sldId="276"/>
            <ac:spMk id="6" creationId="{00000000-0000-0000-0000-000000000000}"/>
          </ac:spMkLst>
        </pc:spChg>
        <pc:spChg chg="mod">
          <ac:chgData name="Bruner, Terrell W CIV USARMY CAC (USA)" userId="S::terrell.w.bruner2.civ@army.mil::e67298ab-ade5-49a0-9c22-764be60528f0" providerId="AD" clId="Web-{DB3B1894-91DD-4F2B-B915-8F10B3E21A8E}" dt="2026-07-10T16:29:04.871" v="330" actId="20577"/>
          <ac:spMkLst>
            <pc:docMk/>
            <pc:sldMk cId="0" sldId="276"/>
            <ac:spMk id="11267" creationId="{00000000-0000-0000-0000-000000000000}"/>
          </ac:spMkLst>
        </pc:spChg>
      </pc:sldChg>
      <pc:sldChg chg="modSp">
        <pc:chgData name="Bruner, Terrell W CIV USARMY CAC (USA)" userId="S::terrell.w.bruner2.civ@army.mil::e67298ab-ade5-49a0-9c22-764be60528f0" providerId="AD" clId="Web-{DB3B1894-91DD-4F2B-B915-8F10B3E21A8E}" dt="2026-07-10T16:10:01.556" v="134" actId="20577"/>
        <pc:sldMkLst>
          <pc:docMk/>
          <pc:sldMk cId="0" sldId="282"/>
        </pc:sldMkLst>
        <pc:spChg chg="mod">
          <ac:chgData name="Bruner, Terrell W CIV USARMY CAC (USA)" userId="S::terrell.w.bruner2.civ@army.mil::e67298ab-ade5-49a0-9c22-764be60528f0" providerId="AD" clId="Web-{DB3B1894-91DD-4F2B-B915-8F10B3E21A8E}" dt="2026-07-10T16:10:01.556" v="134" actId="20577"/>
          <ac:spMkLst>
            <pc:docMk/>
            <pc:sldMk cId="0" sldId="282"/>
            <ac:spMk id="7" creationId="{00000000-0000-0000-0000-000000000000}"/>
          </ac:spMkLst>
        </pc:spChg>
      </pc:sldChg>
      <pc:sldChg chg="modSp">
        <pc:chgData name="Bruner, Terrell W CIV USARMY CAC (USA)" userId="S::terrell.w.bruner2.civ@army.mil::e67298ab-ade5-49a0-9c22-764be60528f0" providerId="AD" clId="Web-{DB3B1894-91DD-4F2B-B915-8F10B3E21A8E}" dt="2026-07-10T16:10:47.556" v="144" actId="20577"/>
        <pc:sldMkLst>
          <pc:docMk/>
          <pc:sldMk cId="0" sldId="284"/>
        </pc:sldMkLst>
        <pc:spChg chg="mod">
          <ac:chgData name="Bruner, Terrell W CIV USARMY CAC (USA)" userId="S::terrell.w.bruner2.civ@army.mil::e67298ab-ade5-49a0-9c22-764be60528f0" providerId="AD" clId="Web-{DB3B1894-91DD-4F2B-B915-8F10B3E21A8E}" dt="2026-07-10T16:10:47.556" v="144" actId="20577"/>
          <ac:spMkLst>
            <pc:docMk/>
            <pc:sldMk cId="0" sldId="284"/>
            <ac:spMk id="5" creationId="{00000000-0000-0000-0000-000000000000}"/>
          </ac:spMkLst>
        </pc:spChg>
      </pc:sldChg>
      <pc:sldChg chg="modSp">
        <pc:chgData name="Bruner, Terrell W CIV USARMY CAC (USA)" userId="S::terrell.w.bruner2.civ@army.mil::e67298ab-ade5-49a0-9c22-764be60528f0" providerId="AD" clId="Web-{DB3B1894-91DD-4F2B-B915-8F10B3E21A8E}" dt="2026-07-10T16:10:42.306" v="143" actId="20577"/>
        <pc:sldMkLst>
          <pc:docMk/>
          <pc:sldMk cId="0" sldId="287"/>
        </pc:sldMkLst>
        <pc:spChg chg="mod">
          <ac:chgData name="Bruner, Terrell W CIV USARMY CAC (USA)" userId="S::terrell.w.bruner2.civ@army.mil::e67298ab-ade5-49a0-9c22-764be60528f0" providerId="AD" clId="Web-{DB3B1894-91DD-4F2B-B915-8F10B3E21A8E}" dt="2026-07-10T16:10:42.306" v="143" actId="20577"/>
          <ac:spMkLst>
            <pc:docMk/>
            <pc:sldMk cId="0" sldId="287"/>
            <ac:spMk id="7" creationId="{00000000-0000-0000-0000-000000000000}"/>
          </ac:spMkLst>
        </pc:spChg>
      </pc:sldChg>
      <pc:sldChg chg="modSp">
        <pc:chgData name="Bruner, Terrell W CIV USARMY CAC (USA)" userId="S::terrell.w.bruner2.civ@army.mil::e67298ab-ade5-49a0-9c22-764be60528f0" providerId="AD" clId="Web-{DB3B1894-91DD-4F2B-B915-8F10B3E21A8E}" dt="2026-07-10T16:11:43.823" v="157" actId="20577"/>
        <pc:sldMkLst>
          <pc:docMk/>
          <pc:sldMk cId="0" sldId="292"/>
        </pc:sldMkLst>
        <pc:spChg chg="mod">
          <ac:chgData name="Bruner, Terrell W CIV USARMY CAC (USA)" userId="S::terrell.w.bruner2.civ@army.mil::e67298ab-ade5-49a0-9c22-764be60528f0" providerId="AD" clId="Web-{DB3B1894-91DD-4F2B-B915-8F10B3E21A8E}" dt="2026-07-10T16:11:43.823" v="157" actId="20577"/>
          <ac:spMkLst>
            <pc:docMk/>
            <pc:sldMk cId="0" sldId="292"/>
            <ac:spMk id="7" creationId="{00000000-0000-0000-0000-000000000000}"/>
          </ac:spMkLst>
        </pc:spChg>
      </pc:sldChg>
      <pc:sldChg chg="modSp">
        <pc:chgData name="Bruner, Terrell W CIV USARMY CAC (USA)" userId="S::terrell.w.bruner2.civ@army.mil::e67298ab-ade5-49a0-9c22-764be60528f0" providerId="AD" clId="Web-{DB3B1894-91DD-4F2B-B915-8F10B3E21A8E}" dt="2026-07-10T16:11:00.572" v="147" actId="20577"/>
        <pc:sldMkLst>
          <pc:docMk/>
          <pc:sldMk cId="0" sldId="294"/>
        </pc:sldMkLst>
        <pc:spChg chg="mod">
          <ac:chgData name="Bruner, Terrell W CIV USARMY CAC (USA)" userId="S::terrell.w.bruner2.civ@army.mil::e67298ab-ade5-49a0-9c22-764be60528f0" providerId="AD" clId="Web-{DB3B1894-91DD-4F2B-B915-8F10B3E21A8E}" dt="2026-07-10T16:11:00.572" v="147" actId="20577"/>
          <ac:spMkLst>
            <pc:docMk/>
            <pc:sldMk cId="0" sldId="294"/>
            <ac:spMk id="7" creationId="{00000000-0000-0000-0000-000000000000}"/>
          </ac:spMkLst>
        </pc:spChg>
      </pc:sldChg>
      <pc:sldChg chg="modSp">
        <pc:chgData name="Bruner, Terrell W CIV USARMY CAC (USA)" userId="S::terrell.w.bruner2.civ@army.mil::e67298ab-ade5-49a0-9c22-764be60528f0" providerId="AD" clId="Web-{DB3B1894-91DD-4F2B-B915-8F10B3E21A8E}" dt="2026-07-10T16:11:09.635" v="149" actId="20577"/>
        <pc:sldMkLst>
          <pc:docMk/>
          <pc:sldMk cId="0" sldId="302"/>
        </pc:sldMkLst>
        <pc:spChg chg="mod">
          <ac:chgData name="Bruner, Terrell W CIV USARMY CAC (USA)" userId="S::terrell.w.bruner2.civ@army.mil::e67298ab-ade5-49a0-9c22-764be60528f0" providerId="AD" clId="Web-{DB3B1894-91DD-4F2B-B915-8F10B3E21A8E}" dt="2026-07-10T16:11:09.635" v="149" actId="20577"/>
          <ac:spMkLst>
            <pc:docMk/>
            <pc:sldMk cId="0" sldId="302"/>
            <ac:spMk id="26626" creationId="{00000000-0000-0000-0000-000000000000}"/>
          </ac:spMkLst>
        </pc:spChg>
      </pc:sldChg>
      <pc:sldChg chg="modSp">
        <pc:chgData name="Bruner, Terrell W CIV USARMY CAC (USA)" userId="S::terrell.w.bruner2.civ@army.mil::e67298ab-ade5-49a0-9c22-764be60528f0" providerId="AD" clId="Web-{DB3B1894-91DD-4F2B-B915-8F10B3E21A8E}" dt="2026-07-10T16:11:18.557" v="151" actId="20577"/>
        <pc:sldMkLst>
          <pc:docMk/>
          <pc:sldMk cId="0" sldId="305"/>
        </pc:sldMkLst>
        <pc:spChg chg="mod">
          <ac:chgData name="Bruner, Terrell W CIV USARMY CAC (USA)" userId="S::terrell.w.bruner2.civ@army.mil::e67298ab-ade5-49a0-9c22-764be60528f0" providerId="AD" clId="Web-{DB3B1894-91DD-4F2B-B915-8F10B3E21A8E}" dt="2026-07-10T16:11:18.557" v="151" actId="20577"/>
          <ac:spMkLst>
            <pc:docMk/>
            <pc:sldMk cId="0" sldId="305"/>
            <ac:spMk id="25" creationId="{00000000-0000-0000-0000-000000000000}"/>
          </ac:spMkLst>
        </pc:spChg>
      </pc:sldChg>
      <pc:sldChg chg="modSp">
        <pc:chgData name="Bruner, Terrell W CIV USARMY CAC (USA)" userId="S::terrell.w.bruner2.civ@army.mil::e67298ab-ade5-49a0-9c22-764be60528f0" providerId="AD" clId="Web-{DB3B1894-91DD-4F2B-B915-8F10B3E21A8E}" dt="2026-07-10T16:11:22.135" v="152" actId="20577"/>
        <pc:sldMkLst>
          <pc:docMk/>
          <pc:sldMk cId="0" sldId="308"/>
        </pc:sldMkLst>
        <pc:spChg chg="mod">
          <ac:chgData name="Bruner, Terrell W CIV USARMY CAC (USA)" userId="S::terrell.w.bruner2.civ@army.mil::e67298ab-ade5-49a0-9c22-764be60528f0" providerId="AD" clId="Web-{DB3B1894-91DD-4F2B-B915-8F10B3E21A8E}" dt="2026-07-10T16:11:22.135" v="152" actId="20577"/>
          <ac:spMkLst>
            <pc:docMk/>
            <pc:sldMk cId="0" sldId="308"/>
            <ac:spMk id="16" creationId="{00000000-0000-0000-0000-000000000000}"/>
          </ac:spMkLst>
        </pc:spChg>
      </pc:sldChg>
      <pc:sldChg chg="delSp modSp">
        <pc:chgData name="Bruner, Terrell W CIV USARMY CAC (USA)" userId="S::terrell.w.bruner2.civ@army.mil::e67298ab-ade5-49a0-9c22-764be60528f0" providerId="AD" clId="Web-{DB3B1894-91DD-4F2B-B915-8F10B3E21A8E}" dt="2026-07-10T16:37:23.895" v="338" actId="20577"/>
        <pc:sldMkLst>
          <pc:docMk/>
          <pc:sldMk cId="0" sldId="315"/>
        </pc:sldMkLst>
        <pc:spChg chg="mod">
          <ac:chgData name="Bruner, Terrell W CIV USARMY CAC (USA)" userId="S::terrell.w.bruner2.civ@army.mil::e67298ab-ade5-49a0-9c22-764be60528f0" providerId="AD" clId="Web-{DB3B1894-91DD-4F2B-B915-8F10B3E21A8E}" dt="2026-07-10T16:11:40.151" v="156" actId="20577"/>
          <ac:spMkLst>
            <pc:docMk/>
            <pc:sldMk cId="0" sldId="315"/>
            <ac:spMk id="5" creationId="{00000000-0000-0000-0000-000000000000}"/>
          </ac:spMkLst>
        </pc:spChg>
        <pc:spChg chg="mod">
          <ac:chgData name="Bruner, Terrell W CIV USARMY CAC (USA)" userId="S::terrell.w.bruner2.civ@army.mil::e67298ab-ade5-49a0-9c22-764be60528f0" providerId="AD" clId="Web-{DB3B1894-91DD-4F2B-B915-8F10B3E21A8E}" dt="2026-07-10T16:37:23.895" v="338" actId="20577"/>
          <ac:spMkLst>
            <pc:docMk/>
            <pc:sldMk cId="0" sldId="315"/>
            <ac:spMk id="35843" creationId="{00000000-0000-0000-0000-000000000000}"/>
          </ac:spMkLst>
        </pc:spChg>
      </pc:sldChg>
      <pc:sldChg chg="modSp">
        <pc:chgData name="Bruner, Terrell W CIV USARMY CAC (USA)" userId="S::terrell.w.bruner2.civ@army.mil::e67298ab-ade5-49a0-9c22-764be60528f0" providerId="AD" clId="Web-{DB3B1894-91DD-4F2B-B915-8F10B3E21A8E}" dt="2026-07-10T16:11:48.089" v="158" actId="20577"/>
        <pc:sldMkLst>
          <pc:docMk/>
          <pc:sldMk cId="0" sldId="347"/>
        </pc:sldMkLst>
        <pc:spChg chg="mod">
          <ac:chgData name="Bruner, Terrell W CIV USARMY CAC (USA)" userId="S::terrell.w.bruner2.civ@army.mil::e67298ab-ade5-49a0-9c22-764be60528f0" providerId="AD" clId="Web-{DB3B1894-91DD-4F2B-B915-8F10B3E21A8E}" dt="2026-07-10T16:11:48.089" v="158" actId="20577"/>
          <ac:spMkLst>
            <pc:docMk/>
            <pc:sldMk cId="0" sldId="347"/>
            <ac:spMk id="9" creationId="{00000000-0000-0000-0000-000000000000}"/>
          </ac:spMkLst>
        </pc:spChg>
      </pc:sldChg>
      <pc:sldChg chg="modSp">
        <pc:chgData name="Bruner, Terrell W CIV USARMY CAC (USA)" userId="S::terrell.w.bruner2.civ@army.mil::e67298ab-ade5-49a0-9c22-764be60528f0" providerId="AD" clId="Web-{DB3B1894-91DD-4F2B-B915-8F10B3E21A8E}" dt="2026-07-10T16:10:09.478" v="136" actId="20577"/>
        <pc:sldMkLst>
          <pc:docMk/>
          <pc:sldMk cId="0" sldId="349"/>
        </pc:sldMkLst>
        <pc:spChg chg="mod">
          <ac:chgData name="Bruner, Terrell W CIV USARMY CAC (USA)" userId="S::terrell.w.bruner2.civ@army.mil::e67298ab-ade5-49a0-9c22-764be60528f0" providerId="AD" clId="Web-{DB3B1894-91DD-4F2B-B915-8F10B3E21A8E}" dt="2026-07-10T16:10:09.478" v="136" actId="20577"/>
          <ac:spMkLst>
            <pc:docMk/>
            <pc:sldMk cId="0" sldId="349"/>
            <ac:spMk id="6" creationId="{00000000-0000-0000-0000-000000000000}"/>
          </ac:spMkLst>
        </pc:spChg>
      </pc:sldChg>
      <pc:sldChg chg="modSp">
        <pc:chgData name="Bruner, Terrell W CIV USARMY CAC (USA)" userId="S::terrell.w.bruner2.civ@army.mil::e67298ab-ade5-49a0-9c22-764be60528f0" providerId="AD" clId="Web-{DB3B1894-91DD-4F2B-B915-8F10B3E21A8E}" dt="2026-07-10T16:08:48.945" v="124" actId="20577"/>
        <pc:sldMkLst>
          <pc:docMk/>
          <pc:sldMk cId="0" sldId="351"/>
        </pc:sldMkLst>
        <pc:spChg chg="mod">
          <ac:chgData name="Bruner, Terrell W CIV USARMY CAC (USA)" userId="S::terrell.w.bruner2.civ@army.mil::e67298ab-ade5-49a0-9c22-764be60528f0" providerId="AD" clId="Web-{DB3B1894-91DD-4F2B-B915-8F10B3E21A8E}" dt="2026-07-10T16:08:48.945" v="124" actId="20577"/>
          <ac:spMkLst>
            <pc:docMk/>
            <pc:sldMk cId="0" sldId="351"/>
            <ac:spMk id="6" creationId="{00000000-0000-0000-0000-000000000000}"/>
          </ac:spMkLst>
        </pc:spChg>
      </pc:sldChg>
      <pc:sldChg chg="modSp">
        <pc:chgData name="Bruner, Terrell W CIV USARMY CAC (USA)" userId="S::terrell.w.bruner2.civ@army.mil::e67298ab-ade5-49a0-9c22-764be60528f0" providerId="AD" clId="Web-{DB3B1894-91DD-4F2B-B915-8F10B3E21A8E}" dt="2026-07-10T16:08:01.132" v="116" actId="20577"/>
        <pc:sldMkLst>
          <pc:docMk/>
          <pc:sldMk cId="3516676636" sldId="354"/>
        </pc:sldMkLst>
        <pc:spChg chg="mod">
          <ac:chgData name="Bruner, Terrell W CIV USARMY CAC (USA)" userId="S::terrell.w.bruner2.civ@army.mil::e67298ab-ade5-49a0-9c22-764be60528f0" providerId="AD" clId="Web-{DB3B1894-91DD-4F2B-B915-8F10B3E21A8E}" dt="2026-07-10T16:08:01.132" v="116" actId="20577"/>
          <ac:spMkLst>
            <pc:docMk/>
            <pc:sldMk cId="3516676636" sldId="354"/>
            <ac:spMk id="8" creationId="{00000000-0000-0000-0000-000000000000}"/>
          </ac:spMkLst>
        </pc:spChg>
      </pc:sldChg>
      <pc:sldChg chg="modSp">
        <pc:chgData name="Bruner, Terrell W CIV USARMY CAC (USA)" userId="S::terrell.w.bruner2.civ@army.mil::e67298ab-ade5-49a0-9c22-764be60528f0" providerId="AD" clId="Web-{DB3B1894-91DD-4F2B-B915-8F10B3E21A8E}" dt="2026-07-10T16:10:14.509" v="137" actId="20577"/>
        <pc:sldMkLst>
          <pc:docMk/>
          <pc:sldMk cId="2702912147" sldId="364"/>
        </pc:sldMkLst>
        <pc:spChg chg="mod">
          <ac:chgData name="Bruner, Terrell W CIV USARMY CAC (USA)" userId="S::terrell.w.bruner2.civ@army.mil::e67298ab-ade5-49a0-9c22-764be60528f0" providerId="AD" clId="Web-{DB3B1894-91DD-4F2B-B915-8F10B3E21A8E}" dt="2026-07-10T16:10:14.509" v="137" actId="20577"/>
          <ac:spMkLst>
            <pc:docMk/>
            <pc:sldMk cId="2702912147" sldId="364"/>
            <ac:spMk id="6" creationId="{00000000-0000-0000-0000-000000000000}"/>
          </ac:spMkLst>
        </pc:spChg>
      </pc:sldChg>
      <pc:sldChg chg="modSp">
        <pc:chgData name="Bruner, Terrell W CIV USARMY CAC (USA)" userId="S::terrell.w.bruner2.civ@army.mil::e67298ab-ade5-49a0-9c22-764be60528f0" providerId="AD" clId="Web-{DB3B1894-91DD-4F2B-B915-8F10B3E21A8E}" dt="2026-07-10T16:11:14.619" v="150" actId="20577"/>
        <pc:sldMkLst>
          <pc:docMk/>
          <pc:sldMk cId="3445382889" sldId="365"/>
        </pc:sldMkLst>
        <pc:spChg chg="mod">
          <ac:chgData name="Bruner, Terrell W CIV USARMY CAC (USA)" userId="S::terrell.w.bruner2.civ@army.mil::e67298ab-ade5-49a0-9c22-764be60528f0" providerId="AD" clId="Web-{DB3B1894-91DD-4F2B-B915-8F10B3E21A8E}" dt="2026-07-10T16:11:14.619" v="150" actId="20577"/>
          <ac:spMkLst>
            <pc:docMk/>
            <pc:sldMk cId="3445382889" sldId="365"/>
            <ac:spMk id="10" creationId="{00000000-0000-0000-0000-000000000000}"/>
          </ac:spMkLst>
        </pc:spChg>
      </pc:sldChg>
      <pc:sldChg chg="modSp">
        <pc:chgData name="Bruner, Terrell W CIV USARMY CAC (USA)" userId="S::terrell.w.bruner2.civ@army.mil::e67298ab-ade5-49a0-9c22-764be60528f0" providerId="AD" clId="Web-{DB3B1894-91DD-4F2B-B915-8F10B3E21A8E}" dt="2026-07-10T16:11:33.557" v="154" actId="20577"/>
        <pc:sldMkLst>
          <pc:docMk/>
          <pc:sldMk cId="2800526719" sldId="380"/>
        </pc:sldMkLst>
        <pc:spChg chg="mod">
          <ac:chgData name="Bruner, Terrell W CIV USARMY CAC (USA)" userId="S::terrell.w.bruner2.civ@army.mil::e67298ab-ade5-49a0-9c22-764be60528f0" providerId="AD" clId="Web-{DB3B1894-91DD-4F2B-B915-8F10B3E21A8E}" dt="2026-07-10T16:11:33.557" v="154" actId="20577"/>
          <ac:spMkLst>
            <pc:docMk/>
            <pc:sldMk cId="2800526719" sldId="380"/>
            <ac:spMk id="7" creationId="{00000000-0000-0000-0000-000000000000}"/>
          </ac:spMkLst>
        </pc:spChg>
      </pc:sldChg>
      <pc:sldChg chg="modSp">
        <pc:chgData name="Bruner, Terrell W CIV USARMY CAC (USA)" userId="S::terrell.w.bruner2.civ@army.mil::e67298ab-ade5-49a0-9c22-764be60528f0" providerId="AD" clId="Web-{DB3B1894-91DD-4F2B-B915-8F10B3E21A8E}" dt="2026-07-10T16:11:36.667" v="155" actId="20577"/>
        <pc:sldMkLst>
          <pc:docMk/>
          <pc:sldMk cId="1024794637" sldId="381"/>
        </pc:sldMkLst>
        <pc:spChg chg="mod">
          <ac:chgData name="Bruner, Terrell W CIV USARMY CAC (USA)" userId="S::terrell.w.bruner2.civ@army.mil::e67298ab-ade5-49a0-9c22-764be60528f0" providerId="AD" clId="Web-{DB3B1894-91DD-4F2B-B915-8F10B3E21A8E}" dt="2026-07-10T16:11:36.667" v="155" actId="20577"/>
          <ac:spMkLst>
            <pc:docMk/>
            <pc:sldMk cId="1024794637" sldId="381"/>
            <ac:spMk id="5" creationId="{00000000-0000-0000-0000-000000000000}"/>
          </ac:spMkLst>
        </pc:spChg>
      </pc:sldChg>
      <pc:sldChg chg="modSp">
        <pc:chgData name="Bruner, Terrell W CIV USARMY CAC (USA)" userId="S::terrell.w.bruner2.civ@army.mil::e67298ab-ade5-49a0-9c22-764be60528f0" providerId="AD" clId="Web-{DB3B1894-91DD-4F2B-B915-8F10B3E21A8E}" dt="2026-07-10T16:10:18.290" v="138" actId="20577"/>
        <pc:sldMkLst>
          <pc:docMk/>
          <pc:sldMk cId="1861650576" sldId="406"/>
        </pc:sldMkLst>
        <pc:spChg chg="mod">
          <ac:chgData name="Bruner, Terrell W CIV USARMY CAC (USA)" userId="S::terrell.w.bruner2.civ@army.mil::e67298ab-ade5-49a0-9c22-764be60528f0" providerId="AD" clId="Web-{DB3B1894-91DD-4F2B-B915-8F10B3E21A8E}" dt="2026-07-10T16:10:18.290" v="138" actId="20577"/>
          <ac:spMkLst>
            <pc:docMk/>
            <pc:sldMk cId="1861650576" sldId="406"/>
            <ac:spMk id="3" creationId="{E0B766BA-5596-A06B-DB8F-C67EFCD4A215}"/>
          </ac:spMkLst>
        </pc:spChg>
      </pc:sldChg>
      <pc:sldChg chg="modSp">
        <pc:chgData name="Bruner, Terrell W CIV USARMY CAC (USA)" userId="S::terrell.w.bruner2.civ@army.mil::e67298ab-ade5-49a0-9c22-764be60528f0" providerId="AD" clId="Web-{DB3B1894-91DD-4F2B-B915-8F10B3E21A8E}" dt="2026-07-10T16:09:29.711" v="129" actId="20577"/>
        <pc:sldMkLst>
          <pc:docMk/>
          <pc:sldMk cId="1232400071" sldId="408"/>
        </pc:sldMkLst>
        <pc:spChg chg="mod">
          <ac:chgData name="Bruner, Terrell W CIV USARMY CAC (USA)" userId="S::terrell.w.bruner2.civ@army.mil::e67298ab-ade5-49a0-9c22-764be60528f0" providerId="AD" clId="Web-{DB3B1894-91DD-4F2B-B915-8F10B3E21A8E}" dt="2026-07-10T16:09:29.711" v="129" actId="20577"/>
          <ac:spMkLst>
            <pc:docMk/>
            <pc:sldMk cId="1232400071" sldId="408"/>
            <ac:spMk id="15" creationId="{00000000-0000-0000-0000-000000000000}"/>
          </ac:spMkLst>
        </pc:spChg>
      </pc:sldChg>
      <pc:sldChg chg="modSp">
        <pc:chgData name="Bruner, Terrell W CIV USARMY CAC (USA)" userId="S::terrell.w.bruner2.civ@army.mil::e67298ab-ade5-49a0-9c22-764be60528f0" providerId="AD" clId="Web-{DB3B1894-91DD-4F2B-B915-8F10B3E21A8E}" dt="2026-07-10T16:09:42.680" v="130" actId="20577"/>
        <pc:sldMkLst>
          <pc:docMk/>
          <pc:sldMk cId="2332328739" sldId="409"/>
        </pc:sldMkLst>
        <pc:spChg chg="mod">
          <ac:chgData name="Bruner, Terrell W CIV USARMY CAC (USA)" userId="S::terrell.w.bruner2.civ@army.mil::e67298ab-ade5-49a0-9c22-764be60528f0" providerId="AD" clId="Web-{DB3B1894-91DD-4F2B-B915-8F10B3E21A8E}" dt="2026-07-10T16:09:42.680" v="130" actId="20577"/>
          <ac:spMkLst>
            <pc:docMk/>
            <pc:sldMk cId="2332328739" sldId="409"/>
            <ac:spMk id="15" creationId="{00000000-0000-0000-0000-000000000000}"/>
          </ac:spMkLst>
        </pc:spChg>
      </pc:sldChg>
      <pc:sldChg chg="modSp">
        <pc:chgData name="Bruner, Terrell W CIV USARMY CAC (USA)" userId="S::terrell.w.bruner2.civ@army.mil::e67298ab-ade5-49a0-9c22-764be60528f0" providerId="AD" clId="Web-{DB3B1894-91DD-4F2B-B915-8F10B3E21A8E}" dt="2026-07-10T16:09:03.039" v="125" actId="20577"/>
        <pc:sldMkLst>
          <pc:docMk/>
          <pc:sldMk cId="0" sldId="423"/>
        </pc:sldMkLst>
        <pc:spChg chg="mod">
          <ac:chgData name="Bruner, Terrell W CIV USARMY CAC (USA)" userId="S::terrell.w.bruner2.civ@army.mil::e67298ab-ade5-49a0-9c22-764be60528f0" providerId="AD" clId="Web-{DB3B1894-91DD-4F2B-B915-8F10B3E21A8E}" dt="2026-07-10T16:09:03.039" v="125" actId="20577"/>
          <ac:spMkLst>
            <pc:docMk/>
            <pc:sldMk cId="0" sldId="423"/>
            <ac:spMk id="13" creationId="{00000000-0000-0000-0000-000000000000}"/>
          </ac:spMkLst>
        </pc:spChg>
      </pc:sldChg>
      <pc:sldChg chg="modSp">
        <pc:chgData name="Bruner, Terrell W CIV USARMY CAC (USA)" userId="S::terrell.w.bruner2.civ@army.mil::e67298ab-ade5-49a0-9c22-764be60528f0" providerId="AD" clId="Web-{DB3B1894-91DD-4F2B-B915-8F10B3E21A8E}" dt="2026-07-10T16:11:28.354" v="153" actId="20577"/>
        <pc:sldMkLst>
          <pc:docMk/>
          <pc:sldMk cId="4168394529" sldId="434"/>
        </pc:sldMkLst>
        <pc:spChg chg="mod">
          <ac:chgData name="Bruner, Terrell W CIV USARMY CAC (USA)" userId="S::terrell.w.bruner2.civ@army.mil::e67298ab-ade5-49a0-9c22-764be60528f0" providerId="AD" clId="Web-{DB3B1894-91DD-4F2B-B915-8F10B3E21A8E}" dt="2026-07-10T16:11:28.354" v="153" actId="20577"/>
          <ac:spMkLst>
            <pc:docMk/>
            <pc:sldMk cId="4168394529" sldId="434"/>
            <ac:spMk id="5" creationId="{86FB1282-2318-204B-2814-F634BB9204D9}"/>
          </ac:spMkLst>
        </pc:spChg>
      </pc:sldChg>
      <pc:sldChg chg="modSp">
        <pc:chgData name="Bruner, Terrell W CIV USARMY CAC (USA)" userId="S::terrell.w.bruner2.civ@army.mil::e67298ab-ade5-49a0-9c22-764be60528f0" providerId="AD" clId="Web-{DB3B1894-91DD-4F2B-B915-8F10B3E21A8E}" dt="2026-07-10T16:10:51.728" v="145" actId="20577"/>
        <pc:sldMkLst>
          <pc:docMk/>
          <pc:sldMk cId="846739889" sldId="435"/>
        </pc:sldMkLst>
        <pc:spChg chg="mod">
          <ac:chgData name="Bruner, Terrell W CIV USARMY CAC (USA)" userId="S::terrell.w.bruner2.civ@army.mil::e67298ab-ade5-49a0-9c22-764be60528f0" providerId="AD" clId="Web-{DB3B1894-91DD-4F2B-B915-8F10B3E21A8E}" dt="2026-07-10T16:10:51.728" v="145" actId="20577"/>
          <ac:spMkLst>
            <pc:docMk/>
            <pc:sldMk cId="846739889" sldId="435"/>
            <ac:spMk id="9" creationId="{9AE20FAF-21EC-D5F5-5B0B-0F34F3D4C1DD}"/>
          </ac:spMkLst>
        </pc:spChg>
      </pc:sldChg>
      <pc:sldChg chg="modSp">
        <pc:chgData name="Bruner, Terrell W CIV USARMY CAC (USA)" userId="S::terrell.w.bruner2.civ@army.mil::e67298ab-ade5-49a0-9c22-764be60528f0" providerId="AD" clId="Web-{DB3B1894-91DD-4F2B-B915-8F10B3E21A8E}" dt="2026-07-10T16:10:56.307" v="146" actId="20577"/>
        <pc:sldMkLst>
          <pc:docMk/>
          <pc:sldMk cId="191518837" sldId="437"/>
        </pc:sldMkLst>
        <pc:spChg chg="mod">
          <ac:chgData name="Bruner, Terrell W CIV USARMY CAC (USA)" userId="S::terrell.w.bruner2.civ@army.mil::e67298ab-ade5-49a0-9c22-764be60528f0" providerId="AD" clId="Web-{DB3B1894-91DD-4F2B-B915-8F10B3E21A8E}" dt="2026-07-10T16:10:56.307" v="146" actId="20577"/>
          <ac:spMkLst>
            <pc:docMk/>
            <pc:sldMk cId="191518837" sldId="437"/>
            <ac:spMk id="5" creationId="{3F0E67B4-277F-B1EE-E0EF-7144D7681E58}"/>
          </ac:spMkLst>
        </pc:spChg>
      </pc:sldChg>
      <pc:sldChg chg="modSp">
        <pc:chgData name="Bruner, Terrell W CIV USARMY CAC (USA)" userId="S::terrell.w.bruner2.civ@army.mil::e67298ab-ade5-49a0-9c22-764be60528f0" providerId="AD" clId="Web-{DB3B1894-91DD-4F2B-B915-8F10B3E21A8E}" dt="2026-07-10T16:28:50.934" v="329" actId="20577"/>
        <pc:sldMkLst>
          <pc:docMk/>
          <pc:sldMk cId="896514097" sldId="438"/>
        </pc:sldMkLst>
        <pc:spChg chg="mod">
          <ac:chgData name="Bruner, Terrell W CIV USARMY CAC (USA)" userId="S::terrell.w.bruner2.civ@army.mil::e67298ab-ade5-49a0-9c22-764be60528f0" providerId="AD" clId="Web-{DB3B1894-91DD-4F2B-B915-8F10B3E21A8E}" dt="2026-07-10T16:28:50.934" v="329" actId="20577"/>
          <ac:spMkLst>
            <pc:docMk/>
            <pc:sldMk cId="896514097" sldId="438"/>
            <ac:spMk id="3" creationId="{00000000-0000-0000-0000-000000000000}"/>
          </ac:spMkLst>
        </pc:spChg>
        <pc:spChg chg="mod">
          <ac:chgData name="Bruner, Terrell W CIV USARMY CAC (USA)" userId="S::terrell.w.bruner2.civ@army.mil::e67298ab-ade5-49a0-9c22-764be60528f0" providerId="AD" clId="Web-{DB3B1894-91DD-4F2B-B915-8F10B3E21A8E}" dt="2026-07-10T16:09:56.837" v="133" actId="20577"/>
          <ac:spMkLst>
            <pc:docMk/>
            <pc:sldMk cId="896514097" sldId="438"/>
            <ac:spMk id="7" creationId="{00000000-0000-0000-0000-000000000000}"/>
          </ac:spMkLst>
        </pc:spChg>
      </pc:sldChg>
      <pc:sldChg chg="modSp">
        <pc:chgData name="Bruner, Terrell W CIV USARMY CAC (USA)" userId="S::terrell.w.bruner2.civ@army.mil::e67298ab-ade5-49a0-9c22-764be60528f0" providerId="AD" clId="Web-{DB3B1894-91DD-4F2B-B915-8F10B3E21A8E}" dt="2026-07-10T16:08:40.539" v="123" actId="20577"/>
        <pc:sldMkLst>
          <pc:docMk/>
          <pc:sldMk cId="4063039239" sldId="440"/>
        </pc:sldMkLst>
        <pc:spChg chg="mod">
          <ac:chgData name="Bruner, Terrell W CIV USARMY CAC (USA)" userId="S::terrell.w.bruner2.civ@army.mil::e67298ab-ade5-49a0-9c22-764be60528f0" providerId="AD" clId="Web-{DB3B1894-91DD-4F2B-B915-8F10B3E21A8E}" dt="2026-07-10T16:08:40.539" v="123" actId="20577"/>
          <ac:spMkLst>
            <pc:docMk/>
            <pc:sldMk cId="4063039239" sldId="440"/>
            <ac:spMk id="2" creationId="{EF9B1C7E-A1B7-F0AE-3C62-2DA7914C4310}"/>
          </ac:spMkLst>
        </pc:spChg>
      </pc:sldChg>
      <pc:sldChg chg="modSp">
        <pc:chgData name="Bruner, Terrell W CIV USARMY CAC (USA)" userId="S::terrell.w.bruner2.civ@army.mil::e67298ab-ade5-49a0-9c22-764be60528f0" providerId="AD" clId="Web-{DB3B1894-91DD-4F2B-B915-8F10B3E21A8E}" dt="2026-07-10T16:10:34.744" v="142" actId="1076"/>
        <pc:sldMkLst>
          <pc:docMk/>
          <pc:sldMk cId="1333713721" sldId="443"/>
        </pc:sldMkLst>
        <pc:spChg chg="mod">
          <ac:chgData name="Bruner, Terrell W CIV USARMY CAC (USA)" userId="S::terrell.w.bruner2.civ@army.mil::e67298ab-ade5-49a0-9c22-764be60528f0" providerId="AD" clId="Web-{DB3B1894-91DD-4F2B-B915-8F10B3E21A8E}" dt="2026-07-10T16:10:34.744" v="142" actId="1076"/>
          <ac:spMkLst>
            <pc:docMk/>
            <pc:sldMk cId="1333713721" sldId="443"/>
            <ac:spMk id="6" creationId="{02C85FDA-4104-3ECD-B0D9-91FCC0C19EC3}"/>
          </ac:spMkLst>
        </pc:spChg>
      </pc:sldChg>
      <pc:sldChg chg="delSp modSp ord">
        <pc:chgData name="Bruner, Terrell W CIV USARMY CAC (USA)" userId="S::terrell.w.bruner2.civ@army.mil::e67298ab-ade5-49a0-9c22-764be60528f0" providerId="AD" clId="Web-{DB3B1894-91DD-4F2B-B915-8F10B3E21A8E}" dt="2026-07-10T16:25:21.196" v="327" actId="14100"/>
        <pc:sldMkLst>
          <pc:docMk/>
          <pc:sldMk cId="563172844" sldId="446"/>
        </pc:sldMkLst>
        <pc:spChg chg="mod">
          <ac:chgData name="Bruner, Terrell W CIV USARMY CAC (USA)" userId="S::terrell.w.bruner2.civ@army.mil::e67298ab-ade5-49a0-9c22-764be60528f0" providerId="AD" clId="Web-{DB3B1894-91DD-4F2B-B915-8F10B3E21A8E}" dt="2026-07-10T16:25:21.196" v="327" actId="14100"/>
          <ac:spMkLst>
            <pc:docMk/>
            <pc:sldMk cId="563172844" sldId="446"/>
            <ac:spMk id="3" creationId="{1785CDE7-C963-2CBE-ADA3-5FECD9E8386C}"/>
          </ac:spMkLst>
        </pc:spChg>
        <pc:spChg chg="mod">
          <ac:chgData name="Bruner, Terrell W CIV USARMY CAC (USA)" userId="S::terrell.w.bruner2.civ@army.mil::e67298ab-ade5-49a0-9c22-764be60528f0" providerId="AD" clId="Web-{DB3B1894-91DD-4F2B-B915-8F10B3E21A8E}" dt="2026-07-10T16:10:27.212" v="139" actId="20577"/>
          <ac:spMkLst>
            <pc:docMk/>
            <pc:sldMk cId="563172844" sldId="446"/>
            <ac:spMk id="4" creationId="{CA548839-0182-E8D1-F7A5-6BC23801322C}"/>
          </ac:spMkLst>
        </pc:spChg>
      </pc:sldChg>
      <pc:sldChg chg="modSp">
        <pc:chgData name="Bruner, Terrell W CIV USARMY CAC (USA)" userId="S::terrell.w.bruner2.civ@army.mil::e67298ab-ade5-49a0-9c22-764be60528f0" providerId="AD" clId="Web-{DB3B1894-91DD-4F2B-B915-8F10B3E21A8E}" dt="2026-07-10T16:11:05.119" v="148" actId="20577"/>
        <pc:sldMkLst>
          <pc:docMk/>
          <pc:sldMk cId="3490105016" sldId="449"/>
        </pc:sldMkLst>
        <pc:spChg chg="mod">
          <ac:chgData name="Bruner, Terrell W CIV USARMY CAC (USA)" userId="S::terrell.w.bruner2.civ@army.mil::e67298ab-ade5-49a0-9c22-764be60528f0" providerId="AD" clId="Web-{DB3B1894-91DD-4F2B-B915-8F10B3E21A8E}" dt="2026-07-10T16:11:05.119" v="148" actId="20577"/>
          <ac:spMkLst>
            <pc:docMk/>
            <pc:sldMk cId="3490105016" sldId="449"/>
            <ac:spMk id="5" creationId="{7668AFA1-7147-13E0-DDBD-37FFC3D6872C}"/>
          </ac:spMkLst>
        </pc:spChg>
      </pc:sldChg>
    </pc:docChg>
  </pc:docChgLst>
  <pc:docChgLst>
    <pc:chgData name="Bruner, Terrell W CIV USARMY CAC (USA)" userId="S::terrell.w.bruner2.civ@army.mil::e67298ab-ade5-49a0-9c22-764be60528f0" providerId="AD" clId="Web-{15D3DBA1-536A-40A9-A0A7-24EF585480E6}"/>
    <pc:docChg chg="modSld">
      <pc:chgData name="Bruner, Terrell W CIV USARMY CAC (USA)" userId="S::terrell.w.bruner2.civ@army.mil::e67298ab-ade5-49a0-9c22-764be60528f0" providerId="AD" clId="Web-{15D3DBA1-536A-40A9-A0A7-24EF585480E6}" dt="2026-07-20T14:46:26.960" v="2" actId="20577"/>
      <pc:docMkLst>
        <pc:docMk/>
      </pc:docMkLst>
      <pc:sldChg chg="modSp">
        <pc:chgData name="Bruner, Terrell W CIV USARMY CAC (USA)" userId="S::terrell.w.bruner2.civ@army.mil::e67298ab-ade5-49a0-9c22-764be60528f0" providerId="AD" clId="Web-{15D3DBA1-536A-40A9-A0A7-24EF585480E6}" dt="2026-07-20T14:46:26.960" v="2" actId="20577"/>
        <pc:sldMkLst>
          <pc:docMk/>
          <pc:sldMk cId="3490105016" sldId="449"/>
        </pc:sldMkLst>
        <pc:spChg chg="mod">
          <ac:chgData name="Bruner, Terrell W CIV USARMY CAC (USA)" userId="S::terrell.w.bruner2.civ@army.mil::e67298ab-ade5-49a0-9c22-764be60528f0" providerId="AD" clId="Web-{15D3DBA1-536A-40A9-A0A7-24EF585480E6}" dt="2026-07-20T14:46:26.960" v="2" actId="20577"/>
          <ac:spMkLst>
            <pc:docMk/>
            <pc:sldMk cId="3490105016" sldId="449"/>
            <ac:spMk id="3" creationId="{446343D5-D067-1B71-72F5-455E1E3BD56F}"/>
          </ac:spMkLst>
        </pc:spChg>
      </pc:sldChg>
    </pc:docChg>
  </pc:docChgLst>
  <pc:docChgLst>
    <pc:chgData name="Bruner, Terrell W CIV USARMY CAC (USA)" userId="S::terrell.w.bruner2.civ@army.mil::e67298ab-ade5-49a0-9c22-764be60528f0" providerId="AD" clId="Web-{6665E107-1355-405A-A4D0-50500C6A68A0}"/>
    <pc:docChg chg="modSld">
      <pc:chgData name="Bruner, Terrell W CIV USARMY CAC (USA)" userId="S::terrell.w.bruner2.civ@army.mil::e67298ab-ade5-49a0-9c22-764be60528f0" providerId="AD" clId="Web-{6665E107-1355-405A-A4D0-50500C6A68A0}" dt="2026-07-14T13:53:04.859" v="26" actId="20577"/>
      <pc:docMkLst>
        <pc:docMk/>
      </pc:docMkLst>
      <pc:sldChg chg="modSp">
        <pc:chgData name="Bruner, Terrell W CIV USARMY CAC (USA)" userId="S::terrell.w.bruner2.civ@army.mil::e67298ab-ade5-49a0-9c22-764be60528f0" providerId="AD" clId="Web-{6665E107-1355-405A-A4D0-50500C6A68A0}" dt="2026-07-14T13:52:35.233" v="16" actId="20577"/>
        <pc:sldMkLst>
          <pc:docMk/>
          <pc:sldMk cId="0" sldId="322"/>
        </pc:sldMkLst>
        <pc:spChg chg="mod">
          <ac:chgData name="Bruner, Terrell W CIV USARMY CAC (USA)" userId="S::terrell.w.bruner2.civ@army.mil::e67298ab-ade5-49a0-9c22-764be60528f0" providerId="AD" clId="Web-{6665E107-1355-405A-A4D0-50500C6A68A0}" dt="2026-07-14T13:52:35.233" v="16" actId="20577"/>
          <ac:spMkLst>
            <pc:docMk/>
            <pc:sldMk cId="0" sldId="322"/>
            <ac:spMk id="5" creationId="{00000000-0000-0000-0000-000000000000}"/>
          </ac:spMkLst>
        </pc:spChg>
        <pc:spChg chg="mod">
          <ac:chgData name="Bruner, Terrell W CIV USARMY CAC (USA)" userId="S::terrell.w.bruner2.civ@army.mil::e67298ab-ade5-49a0-9c22-764be60528f0" providerId="AD" clId="Web-{6665E107-1355-405A-A4D0-50500C6A68A0}" dt="2026-07-14T13:51:37.779" v="11" actId="20577"/>
          <ac:spMkLst>
            <pc:docMk/>
            <pc:sldMk cId="0" sldId="322"/>
            <ac:spMk id="48130" creationId="{00000000-0000-0000-0000-000000000000}"/>
          </ac:spMkLst>
        </pc:spChg>
      </pc:sldChg>
      <pc:sldChg chg="modSp">
        <pc:chgData name="Bruner, Terrell W CIV USARMY CAC (USA)" userId="S::terrell.w.bruner2.civ@army.mil::e67298ab-ade5-49a0-9c22-764be60528f0" providerId="AD" clId="Web-{6665E107-1355-405A-A4D0-50500C6A68A0}" dt="2026-07-14T13:52:29.983" v="15" actId="20577"/>
        <pc:sldMkLst>
          <pc:docMk/>
          <pc:sldMk cId="0" sldId="331"/>
        </pc:sldMkLst>
        <pc:spChg chg="mod">
          <ac:chgData name="Bruner, Terrell W CIV USARMY CAC (USA)" userId="S::terrell.w.bruner2.civ@army.mil::e67298ab-ade5-49a0-9c22-764be60528f0" providerId="AD" clId="Web-{6665E107-1355-405A-A4D0-50500C6A68A0}" dt="2026-07-14T13:52:29.983" v="15" actId="20577"/>
          <ac:spMkLst>
            <pc:docMk/>
            <pc:sldMk cId="0" sldId="331"/>
            <ac:spMk id="5" creationId="{00000000-0000-0000-0000-000000000000}"/>
          </ac:spMkLst>
        </pc:spChg>
        <pc:spChg chg="mod">
          <ac:chgData name="Bruner, Terrell W CIV USARMY CAC (USA)" userId="S::terrell.w.bruner2.civ@army.mil::e67298ab-ade5-49a0-9c22-764be60528f0" providerId="AD" clId="Web-{6665E107-1355-405A-A4D0-50500C6A68A0}" dt="2026-07-14T13:52:24.889" v="14" actId="20577"/>
          <ac:spMkLst>
            <pc:docMk/>
            <pc:sldMk cId="0" sldId="331"/>
            <ac:spMk id="48130" creationId="{00000000-0000-0000-0000-000000000000}"/>
          </ac:spMkLst>
        </pc:spChg>
      </pc:sldChg>
      <pc:sldChg chg="modSp">
        <pc:chgData name="Bruner, Terrell W CIV USARMY CAC (USA)" userId="S::terrell.w.bruner2.civ@army.mil::e67298ab-ade5-49a0-9c22-764be60528f0" providerId="AD" clId="Web-{6665E107-1355-405A-A4D0-50500C6A68A0}" dt="2026-07-14T13:53:04.859" v="26" actId="20577"/>
        <pc:sldMkLst>
          <pc:docMk/>
          <pc:sldMk cId="0" sldId="415"/>
        </pc:sldMkLst>
        <pc:spChg chg="mod">
          <ac:chgData name="Bruner, Terrell W CIV USARMY CAC (USA)" userId="S::terrell.w.bruner2.civ@army.mil::e67298ab-ade5-49a0-9c22-764be60528f0" providerId="AD" clId="Web-{6665E107-1355-405A-A4D0-50500C6A68A0}" dt="2026-07-14T13:53:04.859" v="26" actId="20577"/>
          <ac:spMkLst>
            <pc:docMk/>
            <pc:sldMk cId="0" sldId="415"/>
            <ac:spMk id="37890" creationId="{00000000-0000-0000-0000-000000000000}"/>
          </ac:spMkLst>
        </pc:spChg>
      </pc:sldChg>
      <pc:sldChg chg="modSp">
        <pc:chgData name="Bruner, Terrell W CIV USARMY CAC (USA)" userId="S::terrell.w.bruner2.civ@army.mil::e67298ab-ade5-49a0-9c22-764be60528f0" providerId="AD" clId="Web-{6665E107-1355-405A-A4D0-50500C6A68A0}" dt="2026-07-14T13:52:57.984" v="24" actId="20577"/>
        <pc:sldMkLst>
          <pc:docMk/>
          <pc:sldMk cId="0" sldId="423"/>
        </pc:sldMkLst>
        <pc:spChg chg="mod">
          <ac:chgData name="Bruner, Terrell W CIV USARMY CAC (USA)" userId="S::terrell.w.bruner2.civ@army.mil::e67298ab-ade5-49a0-9c22-764be60528f0" providerId="AD" clId="Web-{6665E107-1355-405A-A4D0-50500C6A68A0}" dt="2026-07-14T13:52:57.984" v="24" actId="20577"/>
          <ac:spMkLst>
            <pc:docMk/>
            <pc:sldMk cId="0" sldId="423"/>
            <ac:spMk id="13" creationId="{00000000-0000-0000-0000-000000000000}"/>
          </ac:spMkLst>
        </pc:spChg>
      </pc:sldChg>
      <pc:sldChg chg="modSp">
        <pc:chgData name="Bruner, Terrell W CIV USARMY CAC (USA)" userId="S::terrell.w.bruner2.civ@army.mil::e67298ab-ade5-49a0-9c22-764be60528f0" providerId="AD" clId="Web-{6665E107-1355-405A-A4D0-50500C6A68A0}" dt="2026-07-14T13:50:19.011" v="0" actId="20577"/>
        <pc:sldMkLst>
          <pc:docMk/>
          <pc:sldMk cId="896514097" sldId="438"/>
        </pc:sldMkLst>
        <pc:spChg chg="mod">
          <ac:chgData name="Bruner, Terrell W CIV USARMY CAC (USA)" userId="S::terrell.w.bruner2.civ@army.mil::e67298ab-ade5-49a0-9c22-764be60528f0" providerId="AD" clId="Web-{6665E107-1355-405A-A4D0-50500C6A68A0}" dt="2026-07-14T13:50:19.011" v="0" actId="20577"/>
          <ac:spMkLst>
            <pc:docMk/>
            <pc:sldMk cId="896514097" sldId="438"/>
            <ac:spMk id="3" creationId="{00000000-0000-0000-0000-000000000000}"/>
          </ac:spMkLst>
        </pc:spChg>
      </pc:sldChg>
    </pc:docChg>
  </pc:docChgLst>
  <pc:docChgLst>
    <pc:chgData name="Bruner, Terrell W CIV USARMY CAC (USA)" userId="S::terrell.w.bruner2.civ@army.mil::e67298ab-ade5-49a0-9c22-764be60528f0" providerId="AD" clId="Web-{BBB353C0-EEDC-4500-B62D-2D419C6DB43D}"/>
    <pc:docChg chg="modSld">
      <pc:chgData name="Bruner, Terrell W CIV USARMY CAC (USA)" userId="S::terrell.w.bruner2.civ@army.mil::e67298ab-ade5-49a0-9c22-764be60528f0" providerId="AD" clId="Web-{BBB353C0-EEDC-4500-B62D-2D419C6DB43D}" dt="2026-08-06T17:25:28.663" v="11" actId="20577"/>
      <pc:docMkLst>
        <pc:docMk/>
      </pc:docMkLst>
      <pc:sldChg chg="modSp">
        <pc:chgData name="Bruner, Terrell W CIV USARMY CAC (USA)" userId="S::terrell.w.bruner2.civ@army.mil::e67298ab-ade5-49a0-9c22-764be60528f0" providerId="AD" clId="Web-{BBB353C0-EEDC-4500-B62D-2D419C6DB43D}" dt="2026-08-06T17:25:28.663" v="11" actId="20577"/>
        <pc:sldMkLst>
          <pc:docMk/>
          <pc:sldMk cId="4063039239" sldId="440"/>
        </pc:sldMkLst>
        <pc:spChg chg="mod">
          <ac:chgData name="Bruner, Terrell W CIV USARMY CAC (USA)" userId="S::terrell.w.bruner2.civ@army.mil::e67298ab-ade5-49a0-9c22-764be60528f0" providerId="AD" clId="Web-{BBB353C0-EEDC-4500-B62D-2D419C6DB43D}" dt="2026-08-06T17:25:28.663" v="11" actId="20577"/>
          <ac:spMkLst>
            <pc:docMk/>
            <pc:sldMk cId="4063039239" sldId="440"/>
            <ac:spMk id="3" creationId="{B6207A1C-7017-BBB3-01D9-405940AFB33C}"/>
          </ac:spMkLst>
        </pc:spChg>
      </pc:sldChg>
    </pc:docChg>
  </pc:docChgLst>
  <pc:docChgLst>
    <pc:chgData name="Bruner, Terrell W CIV USARMY CAC (USA)" userId="S::terrell.w.bruner2.civ@army.mil::e67298ab-ade5-49a0-9c22-764be60528f0" providerId="AD" clId="Web-{563E9663-CE55-4BCC-844F-53CC0C0D0667}"/>
    <pc:docChg chg="modSld">
      <pc:chgData name="Bruner, Terrell W CIV USARMY CAC (USA)" userId="S::terrell.w.bruner2.civ@army.mil::e67298ab-ade5-49a0-9c22-764be60528f0" providerId="AD" clId="Web-{563E9663-CE55-4BCC-844F-53CC0C0D0667}" dt="2026-07-14T14:02:58.238" v="5" actId="20577"/>
      <pc:docMkLst>
        <pc:docMk/>
      </pc:docMkLst>
      <pc:sldChg chg="modSp">
        <pc:chgData name="Bruner, Terrell W CIV USARMY CAC (USA)" userId="S::terrell.w.bruner2.civ@army.mil::e67298ab-ade5-49a0-9c22-764be60528f0" providerId="AD" clId="Web-{563E9663-CE55-4BCC-844F-53CC0C0D0667}" dt="2026-07-14T14:02:58.238" v="5" actId="20577"/>
        <pc:sldMkLst>
          <pc:docMk/>
          <pc:sldMk cId="0" sldId="331"/>
        </pc:sldMkLst>
        <pc:spChg chg="mod">
          <ac:chgData name="Bruner, Terrell W CIV USARMY CAC (USA)" userId="S::terrell.w.bruner2.civ@army.mil::e67298ab-ade5-49a0-9c22-764be60528f0" providerId="AD" clId="Web-{563E9663-CE55-4BCC-844F-53CC0C0D0667}" dt="2026-07-14T14:02:58.238" v="5" actId="20577"/>
          <ac:spMkLst>
            <pc:docMk/>
            <pc:sldMk cId="0" sldId="331"/>
            <ac:spMk id="48130" creationId="{00000000-0000-0000-0000-000000000000}"/>
          </ac:spMkLst>
        </pc:spChg>
      </pc:sldChg>
      <pc:sldChg chg="modSp">
        <pc:chgData name="Bruner, Terrell W CIV USARMY CAC (USA)" userId="S::terrell.w.bruner2.civ@army.mil::e67298ab-ade5-49a0-9c22-764be60528f0" providerId="AD" clId="Web-{563E9663-CE55-4BCC-844F-53CC0C0D0667}" dt="2026-07-14T14:02:42.160" v="4" actId="20577"/>
        <pc:sldMkLst>
          <pc:docMk/>
          <pc:sldMk cId="896514097" sldId="438"/>
        </pc:sldMkLst>
        <pc:spChg chg="mod">
          <ac:chgData name="Bruner, Terrell W CIV USARMY CAC (USA)" userId="S::terrell.w.bruner2.civ@army.mil::e67298ab-ade5-49a0-9c22-764be60528f0" providerId="AD" clId="Web-{563E9663-CE55-4BCC-844F-53CC0C0D0667}" dt="2026-07-14T14:02:42.160" v="4" actId="20577"/>
          <ac:spMkLst>
            <pc:docMk/>
            <pc:sldMk cId="896514097" sldId="438"/>
            <ac:spMk id="3" creationId="{00000000-0000-0000-0000-000000000000}"/>
          </ac:spMkLst>
        </pc:spChg>
      </pc:sldChg>
    </pc:docChg>
  </pc:docChgLst>
  <pc:docChgLst>
    <pc:chgData name="Crooks, Michael J (Mike) MAJ USARMY CAC (USA)" userId="S::michael.j.crooks.mil@army.mil::b9e7e780-93ab-4c48-97fa-806e309248c3" providerId="AD" clId="Web-{4959B981-371A-4912-AF68-F6607B7D6CFC}"/>
    <pc:docChg chg="addSld modSld">
      <pc:chgData name="Crooks, Michael J (Mike) MAJ USARMY CAC (USA)" userId="S::michael.j.crooks.mil@army.mil::b9e7e780-93ab-4c48-97fa-806e309248c3" providerId="AD" clId="Web-{4959B981-371A-4912-AF68-F6607B7D6CFC}" dt="2026-07-13T18:21:14.246" v="185" actId="14100"/>
      <pc:docMkLst>
        <pc:docMk/>
      </pc:docMkLst>
      <pc:sldChg chg="modSp">
        <pc:chgData name="Crooks, Michael J (Mike) MAJ USARMY CAC (USA)" userId="S::michael.j.crooks.mil@army.mil::b9e7e780-93ab-4c48-97fa-806e309248c3" providerId="AD" clId="Web-{4959B981-371A-4912-AF68-F6607B7D6CFC}" dt="2026-07-13T18:02:30.853" v="117" actId="14100"/>
        <pc:sldMkLst>
          <pc:docMk/>
          <pc:sldMk cId="563172844" sldId="446"/>
        </pc:sldMkLst>
        <pc:spChg chg="mod">
          <ac:chgData name="Crooks, Michael J (Mike) MAJ USARMY CAC (USA)" userId="S::michael.j.crooks.mil@army.mil::b9e7e780-93ab-4c48-97fa-806e309248c3" providerId="AD" clId="Web-{4959B981-371A-4912-AF68-F6607B7D6CFC}" dt="2026-07-13T18:02:30.853" v="117" actId="14100"/>
          <ac:spMkLst>
            <pc:docMk/>
            <pc:sldMk cId="563172844" sldId="446"/>
            <ac:spMk id="3" creationId="{1785CDE7-C963-2CBE-ADA3-5FECD9E8386C}"/>
          </ac:spMkLst>
        </pc:spChg>
      </pc:sldChg>
      <pc:sldChg chg="addSp delSp modSp add">
        <pc:chgData name="Crooks, Michael J (Mike) MAJ USARMY CAC (USA)" userId="S::michael.j.crooks.mil@army.mil::b9e7e780-93ab-4c48-97fa-806e309248c3" providerId="AD" clId="Web-{4959B981-371A-4912-AF68-F6607B7D6CFC}" dt="2026-07-13T18:21:14.246" v="185" actId="14100"/>
        <pc:sldMkLst>
          <pc:docMk/>
          <pc:sldMk cId="4236959301" sldId="1513"/>
        </pc:sldMkLst>
        <pc:spChg chg="add">
          <ac:chgData name="Crooks, Michael J (Mike) MAJ USARMY CAC (USA)" userId="S::michael.j.crooks.mil@army.mil::b9e7e780-93ab-4c48-97fa-806e309248c3" providerId="AD" clId="Web-{4959B981-371A-4912-AF68-F6607B7D6CFC}" dt="2026-07-13T18:06:13.373" v="132"/>
          <ac:spMkLst>
            <pc:docMk/>
            <pc:sldMk cId="4236959301" sldId="1513"/>
            <ac:spMk id="3" creationId="{26BD63A7-50A9-06A9-A2F8-DFA446F33389}"/>
          </ac:spMkLst>
        </pc:spChg>
        <pc:spChg chg="add mod">
          <ac:chgData name="Crooks, Michael J (Mike) MAJ USARMY CAC (USA)" userId="S::michael.j.crooks.mil@army.mil::b9e7e780-93ab-4c48-97fa-806e309248c3" providerId="AD" clId="Web-{4959B981-371A-4912-AF68-F6607B7D6CFC}" dt="2026-07-13T18:16:42.445" v="181" actId="20577"/>
          <ac:spMkLst>
            <pc:docMk/>
            <pc:sldMk cId="4236959301" sldId="1513"/>
            <ac:spMk id="5" creationId="{E6656E52-0676-643D-8899-6C5C48371689}"/>
          </ac:spMkLst>
        </pc:spChg>
        <pc:spChg chg="add mod">
          <ac:chgData name="Crooks, Michael J (Mike) MAJ USARMY CAC (USA)" userId="S::michael.j.crooks.mil@army.mil::b9e7e780-93ab-4c48-97fa-806e309248c3" providerId="AD" clId="Web-{4959B981-371A-4912-AF68-F6607B7D6CFC}" dt="2026-07-13T18:17:02.195" v="183" actId="1076"/>
          <ac:spMkLst>
            <pc:docMk/>
            <pc:sldMk cId="4236959301" sldId="1513"/>
            <ac:spMk id="6" creationId="{7E2D83BB-9E32-8FD5-7B51-76513A2849DE}"/>
          </ac:spMkLst>
        </pc:spChg>
        <pc:picChg chg="mod">
          <ac:chgData name="Crooks, Michael J (Mike) MAJ USARMY CAC (USA)" userId="S::michael.j.crooks.mil@army.mil::b9e7e780-93ab-4c48-97fa-806e309248c3" providerId="AD" clId="Web-{4959B981-371A-4912-AF68-F6607B7D6CFC}" dt="2026-07-13T18:21:14.246" v="185" actId="14100"/>
          <ac:picMkLst>
            <pc:docMk/>
            <pc:sldMk cId="4236959301" sldId="1513"/>
            <ac:picMk id="1026" creationId="{89E44266-FED5-28DF-8B46-0F5CD43B635D}"/>
          </ac:picMkLst>
        </pc:picChg>
      </pc:sldChg>
    </pc:docChg>
  </pc:docChgLst>
  <pc:docChgLst>
    <pc:chgData name="Goldman, Amanda M LTC USARMY CAC (USA)" userId="37eba2f8-d173-4c2b-8a03-9053121d725a" providerId="ADAL" clId="{1B283DA5-6F18-4E57-BC7F-A4F4F8B8FDA4}"/>
    <pc:docChg chg="undo custSel addSld delSld modSld sldOrd">
      <pc:chgData name="Goldman, Amanda M LTC USARMY CAC (USA)" userId="37eba2f8-d173-4c2b-8a03-9053121d725a" providerId="ADAL" clId="{1B283DA5-6F18-4E57-BC7F-A4F4F8B8FDA4}" dt="2026-08-06T19:07:38.473" v="3778" actId="20577"/>
      <pc:docMkLst>
        <pc:docMk/>
      </pc:docMkLst>
      <pc:sldChg chg="modSp mod">
        <pc:chgData name="Goldman, Amanda M LTC USARMY CAC (USA)" userId="37eba2f8-d173-4c2b-8a03-9053121d725a" providerId="ADAL" clId="{1B283DA5-6F18-4E57-BC7F-A4F4F8B8FDA4}" dt="2026-07-27T20:45:37.394" v="97" actId="1582"/>
        <pc:sldMkLst>
          <pc:docMk/>
          <pc:sldMk cId="0" sldId="273"/>
        </pc:sldMkLst>
        <pc:spChg chg="mod">
          <ac:chgData name="Goldman, Amanda M LTC USARMY CAC (USA)" userId="37eba2f8-d173-4c2b-8a03-9053121d725a" providerId="ADAL" clId="{1B283DA5-6F18-4E57-BC7F-A4F4F8B8FDA4}" dt="2026-07-27T20:44:39.594" v="92" actId="403"/>
          <ac:spMkLst>
            <pc:docMk/>
            <pc:sldMk cId="0" sldId="273"/>
            <ac:spMk id="12" creationId="{E5E24FFA-B96C-430F-AF78-5F5D823CA6EA}"/>
          </ac:spMkLst>
        </pc:spChg>
        <pc:spChg chg="mod">
          <ac:chgData name="Goldman, Amanda M LTC USARMY CAC (USA)" userId="37eba2f8-d173-4c2b-8a03-9053121d725a" providerId="ADAL" clId="{1B283DA5-6F18-4E57-BC7F-A4F4F8B8FDA4}" dt="2026-07-27T20:44:39.594" v="92" actId="403"/>
          <ac:spMkLst>
            <pc:docMk/>
            <pc:sldMk cId="0" sldId="273"/>
            <ac:spMk id="25" creationId="{05091B83-A8FF-7F0E-2BBB-9C1A5B565CA2}"/>
          </ac:spMkLst>
        </pc:spChg>
        <pc:spChg chg="mod">
          <ac:chgData name="Goldman, Amanda M LTC USARMY CAC (USA)" userId="37eba2f8-d173-4c2b-8a03-9053121d725a" providerId="ADAL" clId="{1B283DA5-6F18-4E57-BC7F-A4F4F8B8FDA4}" dt="2026-07-27T20:45:37.394" v="97" actId="1582"/>
          <ac:spMkLst>
            <pc:docMk/>
            <pc:sldMk cId="0" sldId="273"/>
            <ac:spMk id="26" creationId="{7B35E6F0-0FFD-2B38-83BE-15F0FC2EC403}"/>
          </ac:spMkLst>
        </pc:spChg>
        <pc:spChg chg="mod">
          <ac:chgData name="Goldman, Amanda M LTC USARMY CAC (USA)" userId="37eba2f8-d173-4c2b-8a03-9053121d725a" providerId="ADAL" clId="{1B283DA5-6F18-4E57-BC7F-A4F4F8B8FDA4}" dt="2026-07-27T20:45:37.394" v="97" actId="1582"/>
          <ac:spMkLst>
            <pc:docMk/>
            <pc:sldMk cId="0" sldId="273"/>
            <ac:spMk id="27" creationId="{1CAA738C-DD3D-943F-7AAF-71D4A03FD343}"/>
          </ac:spMkLst>
        </pc:spChg>
        <pc:spChg chg="mod">
          <ac:chgData name="Goldman, Amanda M LTC USARMY CAC (USA)" userId="37eba2f8-d173-4c2b-8a03-9053121d725a" providerId="ADAL" clId="{1B283DA5-6F18-4E57-BC7F-A4F4F8B8FDA4}" dt="2026-07-27T20:44:39.594" v="92" actId="403"/>
          <ac:spMkLst>
            <pc:docMk/>
            <pc:sldMk cId="0" sldId="273"/>
            <ac:spMk id="28" creationId="{A1A0C024-E6E0-3691-732C-717C64390AA3}"/>
          </ac:spMkLst>
        </pc:spChg>
        <pc:spChg chg="mod">
          <ac:chgData name="Goldman, Amanda M LTC USARMY CAC (USA)" userId="37eba2f8-d173-4c2b-8a03-9053121d725a" providerId="ADAL" clId="{1B283DA5-6F18-4E57-BC7F-A4F4F8B8FDA4}" dt="2026-07-27T20:45:37.394" v="97" actId="1582"/>
          <ac:spMkLst>
            <pc:docMk/>
            <pc:sldMk cId="0" sldId="273"/>
            <ac:spMk id="29" creationId="{D719D650-5600-AA08-26DE-B5445C7F5A6E}"/>
          </ac:spMkLst>
        </pc:spChg>
        <pc:spChg chg="mod">
          <ac:chgData name="Goldman, Amanda M LTC USARMY CAC (USA)" userId="37eba2f8-d173-4c2b-8a03-9053121d725a" providerId="ADAL" clId="{1B283DA5-6F18-4E57-BC7F-A4F4F8B8FDA4}" dt="2026-07-27T20:45:37.394" v="97" actId="1582"/>
          <ac:spMkLst>
            <pc:docMk/>
            <pc:sldMk cId="0" sldId="273"/>
            <ac:spMk id="30" creationId="{B54D712A-8D6D-FBE9-19A0-441D2516A57E}"/>
          </ac:spMkLst>
        </pc:spChg>
        <pc:spChg chg="mod">
          <ac:chgData name="Goldman, Amanda M LTC USARMY CAC (USA)" userId="37eba2f8-d173-4c2b-8a03-9053121d725a" providerId="ADAL" clId="{1B283DA5-6F18-4E57-BC7F-A4F4F8B8FDA4}" dt="2026-07-27T20:44:39.594" v="92" actId="403"/>
          <ac:spMkLst>
            <pc:docMk/>
            <pc:sldMk cId="0" sldId="273"/>
            <ac:spMk id="31" creationId="{4733090D-C006-E13B-E73B-C442E23E8F47}"/>
          </ac:spMkLst>
        </pc:spChg>
      </pc:sldChg>
      <pc:sldChg chg="modSp mod">
        <pc:chgData name="Goldman, Amanda M LTC USARMY CAC (USA)" userId="37eba2f8-d173-4c2b-8a03-9053121d725a" providerId="ADAL" clId="{1B283DA5-6F18-4E57-BC7F-A4F4F8B8FDA4}" dt="2026-07-29T13:29:48.936" v="325" actId="27636"/>
        <pc:sldMkLst>
          <pc:docMk/>
          <pc:sldMk cId="0" sldId="276"/>
        </pc:sldMkLst>
        <pc:spChg chg="mod">
          <ac:chgData name="Goldman, Amanda M LTC USARMY CAC (USA)" userId="37eba2f8-d173-4c2b-8a03-9053121d725a" providerId="ADAL" clId="{1B283DA5-6F18-4E57-BC7F-A4F4F8B8FDA4}" dt="2026-07-29T13:29:48.936" v="325" actId="27636"/>
          <ac:spMkLst>
            <pc:docMk/>
            <pc:sldMk cId="0" sldId="276"/>
            <ac:spMk id="11267" creationId="{00000000-0000-0000-0000-000000000000}"/>
          </ac:spMkLst>
        </pc:spChg>
      </pc:sldChg>
      <pc:sldChg chg="modSp mod">
        <pc:chgData name="Goldman, Amanda M LTC USARMY CAC (USA)" userId="37eba2f8-d173-4c2b-8a03-9053121d725a" providerId="ADAL" clId="{1B283DA5-6F18-4E57-BC7F-A4F4F8B8FDA4}" dt="2026-07-27T20:49:36.561" v="148" actId="20577"/>
        <pc:sldMkLst>
          <pc:docMk/>
          <pc:sldMk cId="0" sldId="282"/>
        </pc:sldMkLst>
        <pc:spChg chg="mod">
          <ac:chgData name="Goldman, Amanda M LTC USARMY CAC (USA)" userId="37eba2f8-d173-4c2b-8a03-9053121d725a" providerId="ADAL" clId="{1B283DA5-6F18-4E57-BC7F-A4F4F8B8FDA4}" dt="2026-07-27T20:49:36.561" v="148" actId="20577"/>
          <ac:spMkLst>
            <pc:docMk/>
            <pc:sldMk cId="0" sldId="282"/>
            <ac:spMk id="9219" creationId="{00000000-0000-0000-0000-000000000000}"/>
          </ac:spMkLst>
        </pc:spChg>
      </pc:sldChg>
      <pc:sldChg chg="modSp mod">
        <pc:chgData name="Goldman, Amanda M LTC USARMY CAC (USA)" userId="37eba2f8-d173-4c2b-8a03-9053121d725a" providerId="ADAL" clId="{1B283DA5-6F18-4E57-BC7F-A4F4F8B8FDA4}" dt="2026-08-06T17:27:26.875" v="3108" actId="1076"/>
        <pc:sldMkLst>
          <pc:docMk/>
          <pc:sldMk cId="0" sldId="284"/>
        </pc:sldMkLst>
        <pc:spChg chg="mod">
          <ac:chgData name="Goldman, Amanda M LTC USARMY CAC (USA)" userId="37eba2f8-d173-4c2b-8a03-9053121d725a" providerId="ADAL" clId="{1B283DA5-6F18-4E57-BC7F-A4F4F8B8FDA4}" dt="2026-08-06T17:27:26.875" v="3108" actId="1076"/>
          <ac:spMkLst>
            <pc:docMk/>
            <pc:sldMk cId="0" sldId="284"/>
            <ac:spMk id="8194" creationId="{00000000-0000-0000-0000-000000000000}"/>
          </ac:spMkLst>
        </pc:spChg>
      </pc:sldChg>
      <pc:sldChg chg="modSp mod">
        <pc:chgData name="Goldman, Amanda M LTC USARMY CAC (USA)" userId="37eba2f8-d173-4c2b-8a03-9053121d725a" providerId="ADAL" clId="{1B283DA5-6F18-4E57-BC7F-A4F4F8B8FDA4}" dt="2026-08-06T17:34:51.222" v="3345" actId="14100"/>
        <pc:sldMkLst>
          <pc:docMk/>
          <pc:sldMk cId="0" sldId="292"/>
        </pc:sldMkLst>
        <pc:spChg chg="mod">
          <ac:chgData name="Goldman, Amanda M LTC USARMY CAC (USA)" userId="37eba2f8-d173-4c2b-8a03-9053121d725a" providerId="ADAL" clId="{1B283DA5-6F18-4E57-BC7F-A4F4F8B8FDA4}" dt="2026-08-06T17:34:51.222" v="3345" actId="14100"/>
          <ac:spMkLst>
            <pc:docMk/>
            <pc:sldMk cId="0" sldId="292"/>
            <ac:spMk id="8" creationId="{00000000-0000-0000-0000-000000000000}"/>
          </ac:spMkLst>
        </pc:spChg>
      </pc:sldChg>
      <pc:sldChg chg="modSp mod">
        <pc:chgData name="Goldman, Amanda M LTC USARMY CAC (USA)" userId="37eba2f8-d173-4c2b-8a03-9053121d725a" providerId="ADAL" clId="{1B283DA5-6F18-4E57-BC7F-A4F4F8B8FDA4}" dt="2026-08-06T17:28:49.473" v="3111" actId="115"/>
        <pc:sldMkLst>
          <pc:docMk/>
          <pc:sldMk cId="0" sldId="294"/>
        </pc:sldMkLst>
        <pc:spChg chg="mod">
          <ac:chgData name="Goldman, Amanda M LTC USARMY CAC (USA)" userId="37eba2f8-d173-4c2b-8a03-9053121d725a" providerId="ADAL" clId="{1B283DA5-6F18-4E57-BC7F-A4F4F8B8FDA4}" dt="2026-08-06T17:28:49.473" v="3111" actId="115"/>
          <ac:spMkLst>
            <pc:docMk/>
            <pc:sldMk cId="0" sldId="294"/>
            <ac:spMk id="3" creationId="{8818B901-2897-AEC9-F85C-41D51B1FD27D}"/>
          </ac:spMkLst>
        </pc:spChg>
      </pc:sldChg>
      <pc:sldChg chg="modSp mod">
        <pc:chgData name="Goldman, Amanda M LTC USARMY CAC (USA)" userId="37eba2f8-d173-4c2b-8a03-9053121d725a" providerId="ADAL" clId="{1B283DA5-6F18-4E57-BC7F-A4F4F8B8FDA4}" dt="2026-08-06T17:30:22.942" v="3156" actId="6549"/>
        <pc:sldMkLst>
          <pc:docMk/>
          <pc:sldMk cId="0" sldId="305"/>
        </pc:sldMkLst>
        <pc:spChg chg="mod">
          <ac:chgData name="Goldman, Amanda M LTC USARMY CAC (USA)" userId="37eba2f8-d173-4c2b-8a03-9053121d725a" providerId="ADAL" clId="{1B283DA5-6F18-4E57-BC7F-A4F4F8B8FDA4}" dt="2026-08-06T17:30:22.942" v="3156" actId="6549"/>
          <ac:spMkLst>
            <pc:docMk/>
            <pc:sldMk cId="0" sldId="305"/>
            <ac:spMk id="20" creationId="{00000000-0000-0000-0000-000000000000}"/>
          </ac:spMkLst>
        </pc:spChg>
      </pc:sldChg>
      <pc:sldChg chg="modSp mod">
        <pc:chgData name="Goldman, Amanda M LTC USARMY CAC (USA)" userId="37eba2f8-d173-4c2b-8a03-9053121d725a" providerId="ADAL" clId="{1B283DA5-6F18-4E57-BC7F-A4F4F8B8FDA4}" dt="2026-08-06T17:49:57.291" v="3729" actId="6549"/>
        <pc:sldMkLst>
          <pc:docMk/>
          <pc:sldMk cId="2748703496" sldId="314"/>
        </pc:sldMkLst>
        <pc:spChg chg="mod">
          <ac:chgData name="Goldman, Amanda M LTC USARMY CAC (USA)" userId="37eba2f8-d173-4c2b-8a03-9053121d725a" providerId="ADAL" clId="{1B283DA5-6F18-4E57-BC7F-A4F4F8B8FDA4}" dt="2026-08-06T17:49:57.291" v="3729" actId="6549"/>
          <ac:spMkLst>
            <pc:docMk/>
            <pc:sldMk cId="2748703496" sldId="314"/>
            <ac:spMk id="4" creationId="{00000000-0000-0000-0000-000000000000}"/>
          </ac:spMkLst>
        </pc:spChg>
      </pc:sldChg>
      <pc:sldChg chg="modSp mod">
        <pc:chgData name="Goldman, Amanda M LTC USARMY CAC (USA)" userId="37eba2f8-d173-4c2b-8a03-9053121d725a" providerId="ADAL" clId="{1B283DA5-6F18-4E57-BC7F-A4F4F8B8FDA4}" dt="2026-08-06T17:34:25.157" v="3344" actId="20577"/>
        <pc:sldMkLst>
          <pc:docMk/>
          <pc:sldMk cId="0" sldId="315"/>
        </pc:sldMkLst>
        <pc:spChg chg="mod">
          <ac:chgData name="Goldman, Amanda M LTC USARMY CAC (USA)" userId="37eba2f8-d173-4c2b-8a03-9053121d725a" providerId="ADAL" clId="{1B283DA5-6F18-4E57-BC7F-A4F4F8B8FDA4}" dt="2026-08-06T17:34:25.157" v="3344" actId="20577"/>
          <ac:spMkLst>
            <pc:docMk/>
            <pc:sldMk cId="0" sldId="315"/>
            <ac:spMk id="35843" creationId="{00000000-0000-0000-0000-000000000000}"/>
          </ac:spMkLst>
        </pc:spChg>
      </pc:sldChg>
      <pc:sldChg chg="modSp mod">
        <pc:chgData name="Goldman, Amanda M LTC USARMY CAC (USA)" userId="37eba2f8-d173-4c2b-8a03-9053121d725a" providerId="ADAL" clId="{1B283DA5-6F18-4E57-BC7F-A4F4F8B8FDA4}" dt="2026-08-06T17:40:06.941" v="3381" actId="1076"/>
        <pc:sldMkLst>
          <pc:docMk/>
          <pc:sldMk cId="0" sldId="322"/>
        </pc:sldMkLst>
        <pc:spChg chg="mod">
          <ac:chgData name="Goldman, Amanda M LTC USARMY CAC (USA)" userId="37eba2f8-d173-4c2b-8a03-9053121d725a" providerId="ADAL" clId="{1B283DA5-6F18-4E57-BC7F-A4F4F8B8FDA4}" dt="2026-08-06T17:40:06.941" v="3381" actId="1076"/>
          <ac:spMkLst>
            <pc:docMk/>
            <pc:sldMk cId="0" sldId="322"/>
            <ac:spMk id="48130" creationId="{00000000-0000-0000-0000-000000000000}"/>
          </ac:spMkLst>
        </pc:spChg>
      </pc:sldChg>
      <pc:sldChg chg="modSp mod">
        <pc:chgData name="Goldman, Amanda M LTC USARMY CAC (USA)" userId="37eba2f8-d173-4c2b-8a03-9053121d725a" providerId="ADAL" clId="{1B283DA5-6F18-4E57-BC7F-A4F4F8B8FDA4}" dt="2026-08-06T17:39:02.325" v="3379" actId="1076"/>
        <pc:sldMkLst>
          <pc:docMk/>
          <pc:sldMk cId="0" sldId="331"/>
        </pc:sldMkLst>
        <pc:spChg chg="mod">
          <ac:chgData name="Goldman, Amanda M LTC USARMY CAC (USA)" userId="37eba2f8-d173-4c2b-8a03-9053121d725a" providerId="ADAL" clId="{1B283DA5-6F18-4E57-BC7F-A4F4F8B8FDA4}" dt="2026-08-06T17:39:02.325" v="3379" actId="1076"/>
          <ac:spMkLst>
            <pc:docMk/>
            <pc:sldMk cId="0" sldId="331"/>
            <ac:spMk id="48130" creationId="{00000000-0000-0000-0000-000000000000}"/>
          </ac:spMkLst>
        </pc:spChg>
      </pc:sldChg>
      <pc:sldChg chg="modSp mod">
        <pc:chgData name="Goldman, Amanda M LTC USARMY CAC (USA)" userId="37eba2f8-d173-4c2b-8a03-9053121d725a" providerId="ADAL" clId="{1B283DA5-6F18-4E57-BC7F-A4F4F8B8FDA4}" dt="2026-08-06T17:35:53.709" v="3363" actId="20577"/>
        <pc:sldMkLst>
          <pc:docMk/>
          <pc:sldMk cId="0" sldId="347"/>
        </pc:sldMkLst>
        <pc:spChg chg="mod">
          <ac:chgData name="Goldman, Amanda M LTC USARMY CAC (USA)" userId="37eba2f8-d173-4c2b-8a03-9053121d725a" providerId="ADAL" clId="{1B283DA5-6F18-4E57-BC7F-A4F4F8B8FDA4}" dt="2026-08-06T17:35:53.709" v="3363" actId="20577"/>
          <ac:spMkLst>
            <pc:docMk/>
            <pc:sldMk cId="0" sldId="347"/>
            <ac:spMk id="8194" creationId="{00000000-0000-0000-0000-000000000000}"/>
          </ac:spMkLst>
        </pc:spChg>
      </pc:sldChg>
      <pc:sldChg chg="modSp mod">
        <pc:chgData name="Goldman, Amanda M LTC USARMY CAC (USA)" userId="37eba2f8-d173-4c2b-8a03-9053121d725a" providerId="ADAL" clId="{1B283DA5-6F18-4E57-BC7F-A4F4F8B8FDA4}" dt="2026-08-06T17:26:20.179" v="3105" actId="20577"/>
        <pc:sldMkLst>
          <pc:docMk/>
          <pc:sldMk cId="0" sldId="348"/>
        </pc:sldMkLst>
        <pc:spChg chg="mod">
          <ac:chgData name="Goldman, Amanda M LTC USARMY CAC (USA)" userId="37eba2f8-d173-4c2b-8a03-9053121d725a" providerId="ADAL" clId="{1B283DA5-6F18-4E57-BC7F-A4F4F8B8FDA4}" dt="2026-08-06T17:26:20.179" v="3105" actId="20577"/>
          <ac:spMkLst>
            <pc:docMk/>
            <pc:sldMk cId="0" sldId="348"/>
            <ac:spMk id="3" creationId="{00000000-0000-0000-0000-000000000000}"/>
          </ac:spMkLst>
        </pc:spChg>
      </pc:sldChg>
      <pc:sldChg chg="modSp mod">
        <pc:chgData name="Goldman, Amanda M LTC USARMY CAC (USA)" userId="37eba2f8-d173-4c2b-8a03-9053121d725a" providerId="ADAL" clId="{1B283DA5-6F18-4E57-BC7F-A4F4F8B8FDA4}" dt="2026-07-29T13:29:17.889" v="320" actId="255"/>
        <pc:sldMkLst>
          <pc:docMk/>
          <pc:sldMk cId="0" sldId="349"/>
        </pc:sldMkLst>
        <pc:spChg chg="mod">
          <ac:chgData name="Goldman, Amanda M LTC USARMY CAC (USA)" userId="37eba2f8-d173-4c2b-8a03-9053121d725a" providerId="ADAL" clId="{1B283DA5-6F18-4E57-BC7F-A4F4F8B8FDA4}" dt="2026-07-29T13:29:17.889" v="320" actId="255"/>
          <ac:spMkLst>
            <pc:docMk/>
            <pc:sldMk cId="0" sldId="349"/>
            <ac:spMk id="24579" creationId="{00000000-0000-0000-0000-000000000000}"/>
          </ac:spMkLst>
        </pc:spChg>
      </pc:sldChg>
      <pc:sldChg chg="modSp mod">
        <pc:chgData name="Goldman, Amanda M LTC USARMY CAC (USA)" userId="37eba2f8-d173-4c2b-8a03-9053121d725a" providerId="ADAL" clId="{1B283DA5-6F18-4E57-BC7F-A4F4F8B8FDA4}" dt="2026-08-06T17:37:18.545" v="3376" actId="20577"/>
        <pc:sldMkLst>
          <pc:docMk/>
          <pc:sldMk cId="0" sldId="351"/>
        </pc:sldMkLst>
        <pc:spChg chg="mod">
          <ac:chgData name="Goldman, Amanda M LTC USARMY CAC (USA)" userId="37eba2f8-d173-4c2b-8a03-9053121d725a" providerId="ADAL" clId="{1B283DA5-6F18-4E57-BC7F-A4F4F8B8FDA4}" dt="2026-08-06T17:37:18.545" v="3376" actId="20577"/>
          <ac:spMkLst>
            <pc:docMk/>
            <pc:sldMk cId="0" sldId="351"/>
            <ac:spMk id="14339" creationId="{00000000-0000-0000-0000-000000000000}"/>
          </ac:spMkLst>
        </pc:spChg>
      </pc:sldChg>
      <pc:sldChg chg="delSp modSp add mod">
        <pc:chgData name="Goldman, Amanda M LTC USARMY CAC (USA)" userId="37eba2f8-d173-4c2b-8a03-9053121d725a" providerId="ADAL" clId="{1B283DA5-6F18-4E57-BC7F-A4F4F8B8FDA4}" dt="2026-07-27T20:46:06.393" v="100" actId="120"/>
        <pc:sldMkLst>
          <pc:docMk/>
          <pc:sldMk cId="1683557731" sldId="357"/>
        </pc:sldMkLst>
        <pc:spChg chg="mod">
          <ac:chgData name="Goldman, Amanda M LTC USARMY CAC (USA)" userId="37eba2f8-d173-4c2b-8a03-9053121d725a" providerId="ADAL" clId="{1B283DA5-6F18-4E57-BC7F-A4F4F8B8FDA4}" dt="2026-07-23T18:56:55.136" v="62" actId="1076"/>
          <ac:spMkLst>
            <pc:docMk/>
            <pc:sldMk cId="1683557731" sldId="357"/>
            <ac:spMk id="9" creationId="{60B70672-ADC0-3580-17ED-20912D5C6DFA}"/>
          </ac:spMkLst>
        </pc:spChg>
        <pc:graphicFrameChg chg="modGraphic">
          <ac:chgData name="Goldman, Amanda M LTC USARMY CAC (USA)" userId="37eba2f8-d173-4c2b-8a03-9053121d725a" providerId="ADAL" clId="{1B283DA5-6F18-4E57-BC7F-A4F4F8B8FDA4}" dt="2026-07-27T20:46:06.393" v="100" actId="120"/>
          <ac:graphicFrameMkLst>
            <pc:docMk/>
            <pc:sldMk cId="1683557731" sldId="357"/>
            <ac:graphicFrameMk id="2" creationId="{FDDFFDA2-CEE1-3F76-A6BF-43E363696953}"/>
          </ac:graphicFrameMkLst>
        </pc:graphicFrameChg>
        <pc:graphicFrameChg chg="mod">
          <ac:chgData name="Goldman, Amanda M LTC USARMY CAC (USA)" userId="37eba2f8-d173-4c2b-8a03-9053121d725a" providerId="ADAL" clId="{1B283DA5-6F18-4E57-BC7F-A4F4F8B8FDA4}" dt="2026-07-23T19:22:23.826" v="76" actId="1038"/>
          <ac:graphicFrameMkLst>
            <pc:docMk/>
            <pc:sldMk cId="1683557731" sldId="357"/>
            <ac:graphicFrameMk id="13" creationId="{3D6D4CFF-A279-33AD-C12F-2427C429CFEC}"/>
          </ac:graphicFrameMkLst>
        </pc:graphicFrameChg>
      </pc:sldChg>
      <pc:sldChg chg="modSp mod">
        <pc:chgData name="Goldman, Amanda M LTC USARMY CAC (USA)" userId="37eba2f8-d173-4c2b-8a03-9053121d725a" providerId="ADAL" clId="{1B283DA5-6F18-4E57-BC7F-A4F4F8B8FDA4}" dt="2026-08-03T16:16:40.437" v="548" actId="1076"/>
        <pc:sldMkLst>
          <pc:docMk/>
          <pc:sldMk cId="2702912147" sldId="364"/>
        </pc:sldMkLst>
        <pc:spChg chg="mod">
          <ac:chgData name="Goldman, Amanda M LTC USARMY CAC (USA)" userId="37eba2f8-d173-4c2b-8a03-9053121d725a" providerId="ADAL" clId="{1B283DA5-6F18-4E57-BC7F-A4F4F8B8FDA4}" dt="2026-08-03T16:16:40.437" v="548" actId="1076"/>
          <ac:spMkLst>
            <pc:docMk/>
            <pc:sldMk cId="2702912147" sldId="364"/>
            <ac:spMk id="11267" creationId="{00000000-0000-0000-0000-000000000000}"/>
          </ac:spMkLst>
        </pc:spChg>
      </pc:sldChg>
      <pc:sldChg chg="modSp mod">
        <pc:chgData name="Goldman, Amanda M LTC USARMY CAC (USA)" userId="37eba2f8-d173-4c2b-8a03-9053121d725a" providerId="ADAL" clId="{1B283DA5-6F18-4E57-BC7F-A4F4F8B8FDA4}" dt="2026-08-05T18:42:56.922" v="3066" actId="20577"/>
        <pc:sldMkLst>
          <pc:docMk/>
          <pc:sldMk cId="660716188" sldId="378"/>
        </pc:sldMkLst>
        <pc:spChg chg="mod">
          <ac:chgData name="Goldman, Amanda M LTC USARMY CAC (USA)" userId="37eba2f8-d173-4c2b-8a03-9053121d725a" providerId="ADAL" clId="{1B283DA5-6F18-4E57-BC7F-A4F4F8B8FDA4}" dt="2026-08-05T18:42:56.922" v="3066" actId="20577"/>
          <ac:spMkLst>
            <pc:docMk/>
            <pc:sldMk cId="660716188" sldId="378"/>
            <ac:spMk id="12291" creationId="{00000000-0000-0000-0000-000000000000}"/>
          </ac:spMkLst>
        </pc:spChg>
      </pc:sldChg>
      <pc:sldChg chg="modSp mod">
        <pc:chgData name="Goldman, Amanda M LTC USARMY CAC (USA)" userId="37eba2f8-d173-4c2b-8a03-9053121d725a" providerId="ADAL" clId="{1B283DA5-6F18-4E57-BC7F-A4F4F8B8FDA4}" dt="2026-08-06T17:34:04.263" v="3336" actId="20577"/>
        <pc:sldMkLst>
          <pc:docMk/>
          <pc:sldMk cId="1024794637" sldId="381"/>
        </pc:sldMkLst>
        <pc:spChg chg="mod">
          <ac:chgData name="Goldman, Amanda M LTC USARMY CAC (USA)" userId="37eba2f8-d173-4c2b-8a03-9053121d725a" providerId="ADAL" clId="{1B283DA5-6F18-4E57-BC7F-A4F4F8B8FDA4}" dt="2026-08-06T17:34:04.263" v="3336" actId="20577"/>
          <ac:spMkLst>
            <pc:docMk/>
            <pc:sldMk cId="1024794637" sldId="381"/>
            <ac:spMk id="4" creationId="{00000000-0000-0000-0000-000000000000}"/>
          </ac:spMkLst>
        </pc:spChg>
      </pc:sldChg>
      <pc:sldChg chg="modSp mod">
        <pc:chgData name="Goldman, Amanda M LTC USARMY CAC (USA)" userId="37eba2f8-d173-4c2b-8a03-9053121d725a" providerId="ADAL" clId="{1B283DA5-6F18-4E57-BC7F-A4F4F8B8FDA4}" dt="2026-08-05T18:41:38.810" v="2999" actId="20577"/>
        <pc:sldMkLst>
          <pc:docMk/>
          <pc:sldMk cId="1861650576" sldId="406"/>
        </pc:sldMkLst>
        <pc:spChg chg="mod">
          <ac:chgData name="Goldman, Amanda M LTC USARMY CAC (USA)" userId="37eba2f8-d173-4c2b-8a03-9053121d725a" providerId="ADAL" clId="{1B283DA5-6F18-4E57-BC7F-A4F4F8B8FDA4}" dt="2026-08-05T18:41:38.810" v="2999" actId="20577"/>
          <ac:spMkLst>
            <pc:docMk/>
            <pc:sldMk cId="1861650576" sldId="406"/>
            <ac:spMk id="13315" creationId="{00000000-0000-0000-0000-000000000000}"/>
          </ac:spMkLst>
        </pc:spChg>
      </pc:sldChg>
      <pc:sldChg chg="modSp mod">
        <pc:chgData name="Goldman, Amanda M LTC USARMY CAC (USA)" userId="37eba2f8-d173-4c2b-8a03-9053121d725a" providerId="ADAL" clId="{1B283DA5-6F18-4E57-BC7F-A4F4F8B8FDA4}" dt="2026-07-27T20:44:25.094" v="91" actId="20577"/>
        <pc:sldMkLst>
          <pc:docMk/>
          <pc:sldMk cId="2332328739" sldId="409"/>
        </pc:sldMkLst>
        <pc:spChg chg="mod">
          <ac:chgData name="Goldman, Amanda M LTC USARMY CAC (USA)" userId="37eba2f8-d173-4c2b-8a03-9053121d725a" providerId="ADAL" clId="{1B283DA5-6F18-4E57-BC7F-A4F4F8B8FDA4}" dt="2026-07-27T20:44:25.094" v="91" actId="20577"/>
          <ac:spMkLst>
            <pc:docMk/>
            <pc:sldMk cId="2332328739" sldId="409"/>
            <ac:spMk id="8" creationId="{BC94707D-72B5-F36F-DD73-29733274E4C0}"/>
          </ac:spMkLst>
        </pc:spChg>
      </pc:sldChg>
      <pc:sldChg chg="modSp mod">
        <pc:chgData name="Goldman, Amanda M LTC USARMY CAC (USA)" userId="37eba2f8-d173-4c2b-8a03-9053121d725a" providerId="ADAL" clId="{1B283DA5-6F18-4E57-BC7F-A4F4F8B8FDA4}" dt="2026-08-06T17:37:30.278" v="3377" actId="2711"/>
        <pc:sldMkLst>
          <pc:docMk/>
          <pc:sldMk cId="0" sldId="415"/>
        </pc:sldMkLst>
        <pc:spChg chg="mod">
          <ac:chgData name="Goldman, Amanda M LTC USARMY CAC (USA)" userId="37eba2f8-d173-4c2b-8a03-9053121d725a" providerId="ADAL" clId="{1B283DA5-6F18-4E57-BC7F-A4F4F8B8FDA4}" dt="2026-08-06T17:37:30.278" v="3377" actId="2711"/>
          <ac:spMkLst>
            <pc:docMk/>
            <pc:sldMk cId="0" sldId="415"/>
            <ac:spMk id="37890" creationId="{00000000-0000-0000-0000-000000000000}"/>
          </ac:spMkLst>
        </pc:spChg>
      </pc:sldChg>
      <pc:sldChg chg="modSp mod">
        <pc:chgData name="Goldman, Amanda M LTC USARMY CAC (USA)" userId="37eba2f8-d173-4c2b-8a03-9053121d725a" providerId="ADAL" clId="{1B283DA5-6F18-4E57-BC7F-A4F4F8B8FDA4}" dt="2026-08-06T17:33:38.297" v="3328" actId="403"/>
        <pc:sldMkLst>
          <pc:docMk/>
          <pc:sldMk cId="4168394529" sldId="434"/>
        </pc:sldMkLst>
        <pc:spChg chg="mod">
          <ac:chgData name="Goldman, Amanda M LTC USARMY CAC (USA)" userId="37eba2f8-d173-4c2b-8a03-9053121d725a" providerId="ADAL" clId="{1B283DA5-6F18-4E57-BC7F-A4F4F8B8FDA4}" dt="2026-08-06T17:33:38.297" v="3328" actId="403"/>
          <ac:spMkLst>
            <pc:docMk/>
            <pc:sldMk cId="4168394529" sldId="434"/>
            <ac:spMk id="6" creationId="{6D9B832F-0251-C0CA-DC66-CD18AF25C4EB}"/>
          </ac:spMkLst>
        </pc:spChg>
      </pc:sldChg>
      <pc:sldChg chg="modSp mod">
        <pc:chgData name="Goldman, Amanda M LTC USARMY CAC (USA)" userId="37eba2f8-d173-4c2b-8a03-9053121d725a" providerId="ADAL" clId="{1B283DA5-6F18-4E57-BC7F-A4F4F8B8FDA4}" dt="2026-07-27T20:47:56.369" v="101" actId="115"/>
        <pc:sldMkLst>
          <pc:docMk/>
          <pc:sldMk cId="896514097" sldId="438"/>
        </pc:sldMkLst>
        <pc:spChg chg="mod">
          <ac:chgData name="Goldman, Amanda M LTC USARMY CAC (USA)" userId="37eba2f8-d173-4c2b-8a03-9053121d725a" providerId="ADAL" clId="{1B283DA5-6F18-4E57-BC7F-A4F4F8B8FDA4}" dt="2026-07-27T20:47:56.369" v="101" actId="115"/>
          <ac:spMkLst>
            <pc:docMk/>
            <pc:sldMk cId="896514097" sldId="438"/>
            <ac:spMk id="3" creationId="{00000000-0000-0000-0000-000000000000}"/>
          </ac:spMkLst>
        </pc:spChg>
      </pc:sldChg>
      <pc:sldChg chg="modSp mod">
        <pc:chgData name="Goldman, Amanda M LTC USARMY CAC (USA)" userId="37eba2f8-d173-4c2b-8a03-9053121d725a" providerId="ADAL" clId="{1B283DA5-6F18-4E57-BC7F-A4F4F8B8FDA4}" dt="2026-08-06T19:07:38.473" v="3778" actId="20577"/>
        <pc:sldMkLst>
          <pc:docMk/>
          <pc:sldMk cId="4063039239" sldId="440"/>
        </pc:sldMkLst>
        <pc:spChg chg="mod">
          <ac:chgData name="Goldman, Amanda M LTC USARMY CAC (USA)" userId="37eba2f8-d173-4c2b-8a03-9053121d725a" providerId="ADAL" clId="{1B283DA5-6F18-4E57-BC7F-A4F4F8B8FDA4}" dt="2026-08-06T19:07:38.473" v="3778" actId="20577"/>
          <ac:spMkLst>
            <pc:docMk/>
            <pc:sldMk cId="4063039239" sldId="440"/>
            <ac:spMk id="3" creationId="{B6207A1C-7017-BBB3-01D9-405940AFB33C}"/>
          </ac:spMkLst>
        </pc:spChg>
      </pc:sldChg>
      <pc:sldChg chg="addSp modSp mod">
        <pc:chgData name="Goldman, Amanda M LTC USARMY CAC (USA)" userId="37eba2f8-d173-4c2b-8a03-9053121d725a" providerId="ADAL" clId="{1B283DA5-6F18-4E57-BC7F-A4F4F8B8FDA4}" dt="2026-08-06T17:24:20.869" v="3103" actId="14100"/>
        <pc:sldMkLst>
          <pc:docMk/>
          <pc:sldMk cId="1333713721" sldId="443"/>
        </pc:sldMkLst>
        <pc:spChg chg="add mod">
          <ac:chgData name="Goldman, Amanda M LTC USARMY CAC (USA)" userId="37eba2f8-d173-4c2b-8a03-9053121d725a" providerId="ADAL" clId="{1B283DA5-6F18-4E57-BC7F-A4F4F8B8FDA4}" dt="2026-08-06T17:23:48.063" v="3101" actId="1076"/>
          <ac:spMkLst>
            <pc:docMk/>
            <pc:sldMk cId="1333713721" sldId="443"/>
            <ac:spMk id="2" creationId="{4ED7B83B-71F5-F030-D740-6D8B039A44A1}"/>
          </ac:spMkLst>
        </pc:spChg>
        <pc:spChg chg="add mod">
          <ac:chgData name="Goldman, Amanda M LTC USARMY CAC (USA)" userId="37eba2f8-d173-4c2b-8a03-9053121d725a" providerId="ADAL" clId="{1B283DA5-6F18-4E57-BC7F-A4F4F8B8FDA4}" dt="2026-08-06T17:23:58.812" v="3102" actId="1076"/>
          <ac:spMkLst>
            <pc:docMk/>
            <pc:sldMk cId="1333713721" sldId="443"/>
            <ac:spMk id="4" creationId="{0F2343F4-0E12-463E-0545-0A4043633C6E}"/>
          </ac:spMkLst>
        </pc:spChg>
        <pc:spChg chg="mod">
          <ac:chgData name="Goldman, Amanda M LTC USARMY CAC (USA)" userId="37eba2f8-d173-4c2b-8a03-9053121d725a" providerId="ADAL" clId="{1B283DA5-6F18-4E57-BC7F-A4F4F8B8FDA4}" dt="2026-08-06T17:24:20.869" v="3103" actId="14100"/>
          <ac:spMkLst>
            <pc:docMk/>
            <pc:sldMk cId="1333713721" sldId="443"/>
            <ac:spMk id="6" creationId="{02C85FDA-4104-3ECD-B0D9-91FCC0C19EC3}"/>
          </ac:spMkLst>
        </pc:spChg>
        <pc:spChg chg="mod">
          <ac:chgData name="Goldman, Amanda M LTC USARMY CAC (USA)" userId="37eba2f8-d173-4c2b-8a03-9053121d725a" providerId="ADAL" clId="{1B283DA5-6F18-4E57-BC7F-A4F4F8B8FDA4}" dt="2026-08-06T17:22:38.313" v="3093" actId="403"/>
          <ac:spMkLst>
            <pc:docMk/>
            <pc:sldMk cId="1333713721" sldId="443"/>
            <ac:spMk id="12291" creationId="{ECE07605-43A9-2FB7-5C74-1F6D830A7AF0}"/>
          </ac:spMkLst>
        </pc:spChg>
      </pc:sldChg>
      <pc:sldChg chg="modSp mod">
        <pc:chgData name="Goldman, Amanda M LTC USARMY CAC (USA)" userId="37eba2f8-d173-4c2b-8a03-9053121d725a" providerId="ADAL" clId="{1B283DA5-6F18-4E57-BC7F-A4F4F8B8FDA4}" dt="2026-07-27T20:43:58.944" v="83" actId="2711"/>
        <pc:sldMkLst>
          <pc:docMk/>
          <pc:sldMk cId="879602747" sldId="445"/>
        </pc:sldMkLst>
        <pc:spChg chg="mod">
          <ac:chgData name="Goldman, Amanda M LTC USARMY CAC (USA)" userId="37eba2f8-d173-4c2b-8a03-9053121d725a" providerId="ADAL" clId="{1B283DA5-6F18-4E57-BC7F-A4F4F8B8FDA4}" dt="2026-07-27T20:43:58.944" v="83" actId="2711"/>
          <ac:spMkLst>
            <pc:docMk/>
            <pc:sldMk cId="879602747" sldId="445"/>
            <ac:spMk id="5122" creationId="{00000000-0000-0000-0000-000000000000}"/>
          </ac:spMkLst>
        </pc:spChg>
      </pc:sldChg>
      <pc:sldChg chg="modSp mod">
        <pc:chgData name="Goldman, Amanda M LTC USARMY CAC (USA)" userId="37eba2f8-d173-4c2b-8a03-9053121d725a" providerId="ADAL" clId="{1B283DA5-6F18-4E57-BC7F-A4F4F8B8FDA4}" dt="2026-07-29T19:23:20.698" v="372" actId="20577"/>
        <pc:sldMkLst>
          <pc:docMk/>
          <pc:sldMk cId="563172844" sldId="446"/>
        </pc:sldMkLst>
        <pc:spChg chg="mod">
          <ac:chgData name="Goldman, Amanda M LTC USARMY CAC (USA)" userId="37eba2f8-d173-4c2b-8a03-9053121d725a" providerId="ADAL" clId="{1B283DA5-6F18-4E57-BC7F-A4F4F8B8FDA4}" dt="2026-07-29T19:23:20.698" v="372" actId="20577"/>
          <ac:spMkLst>
            <pc:docMk/>
            <pc:sldMk cId="563172844" sldId="446"/>
            <ac:spMk id="3" creationId="{1785CDE7-C963-2CBE-ADA3-5FECD9E8386C}"/>
          </ac:spMkLst>
        </pc:spChg>
        <pc:spChg chg="mod">
          <ac:chgData name="Goldman, Amanda M LTC USARMY CAC (USA)" userId="37eba2f8-d173-4c2b-8a03-9053121d725a" providerId="ADAL" clId="{1B283DA5-6F18-4E57-BC7F-A4F4F8B8FDA4}" dt="2026-07-29T19:19:53.615" v="337" actId="20577"/>
          <ac:spMkLst>
            <pc:docMk/>
            <pc:sldMk cId="563172844" sldId="446"/>
            <ac:spMk id="4" creationId="{CA548839-0182-E8D1-F7A5-6BC23801322C}"/>
          </ac:spMkLst>
        </pc:spChg>
      </pc:sldChg>
      <pc:sldChg chg="modSp mod">
        <pc:chgData name="Goldman, Amanda M LTC USARMY CAC (USA)" userId="37eba2f8-d173-4c2b-8a03-9053121d725a" providerId="ADAL" clId="{1B283DA5-6F18-4E57-BC7F-A4F4F8B8FDA4}" dt="2026-08-06T17:32:10.726" v="3296" actId="20577"/>
        <pc:sldMkLst>
          <pc:docMk/>
          <pc:sldMk cId="765363905" sldId="447"/>
        </pc:sldMkLst>
        <pc:spChg chg="mod">
          <ac:chgData name="Goldman, Amanda M LTC USARMY CAC (USA)" userId="37eba2f8-d173-4c2b-8a03-9053121d725a" providerId="ADAL" clId="{1B283DA5-6F18-4E57-BC7F-A4F4F8B8FDA4}" dt="2026-08-06T17:32:10.726" v="3296" actId="20577"/>
          <ac:spMkLst>
            <pc:docMk/>
            <pc:sldMk cId="765363905" sldId="447"/>
            <ac:spMk id="3" creationId="{F6E68899-E2EA-962A-5CAB-8EA20CCF6EC2}"/>
          </ac:spMkLst>
        </pc:spChg>
      </pc:sldChg>
      <pc:sldChg chg="modSp mod">
        <pc:chgData name="Goldman, Amanda M LTC USARMY CAC (USA)" userId="37eba2f8-d173-4c2b-8a03-9053121d725a" providerId="ADAL" clId="{1B283DA5-6F18-4E57-BC7F-A4F4F8B8FDA4}" dt="2026-08-06T17:29:31.457" v="3155" actId="27636"/>
        <pc:sldMkLst>
          <pc:docMk/>
          <pc:sldMk cId="3490105016" sldId="449"/>
        </pc:sldMkLst>
        <pc:spChg chg="mod">
          <ac:chgData name="Goldman, Amanda M LTC USARMY CAC (USA)" userId="37eba2f8-d173-4c2b-8a03-9053121d725a" providerId="ADAL" clId="{1B283DA5-6F18-4E57-BC7F-A4F4F8B8FDA4}" dt="2026-08-06T17:29:31.457" v="3155" actId="27636"/>
          <ac:spMkLst>
            <pc:docMk/>
            <pc:sldMk cId="3490105016" sldId="449"/>
            <ac:spMk id="3" creationId="{446343D5-D067-1B71-72F5-455E1E3BD56F}"/>
          </ac:spMkLst>
        </pc:spChg>
      </pc:sldChg>
      <pc:sldChg chg="modSp mod">
        <pc:chgData name="Goldman, Amanda M LTC USARMY CAC (USA)" userId="37eba2f8-d173-4c2b-8a03-9053121d725a" providerId="ADAL" clId="{1B283DA5-6F18-4E57-BC7F-A4F4F8B8FDA4}" dt="2026-08-03T16:16:10.888" v="545" actId="1038"/>
        <pc:sldMkLst>
          <pc:docMk/>
          <pc:sldMk cId="4236959301" sldId="1513"/>
        </pc:sldMkLst>
        <pc:spChg chg="mod">
          <ac:chgData name="Goldman, Amanda M LTC USARMY CAC (USA)" userId="37eba2f8-d173-4c2b-8a03-9053121d725a" providerId="ADAL" clId="{1B283DA5-6F18-4E57-BC7F-A4F4F8B8FDA4}" dt="2026-08-03T16:12:46.719" v="496" actId="14100"/>
          <ac:spMkLst>
            <pc:docMk/>
            <pc:sldMk cId="4236959301" sldId="1513"/>
            <ac:spMk id="3" creationId="{26BD63A7-50A9-06A9-A2F8-DFA446F33389}"/>
          </ac:spMkLst>
        </pc:spChg>
        <pc:spChg chg="mod">
          <ac:chgData name="Goldman, Amanda M LTC USARMY CAC (USA)" userId="37eba2f8-d173-4c2b-8a03-9053121d725a" providerId="ADAL" clId="{1B283DA5-6F18-4E57-BC7F-A4F4F8B8FDA4}" dt="2026-08-03T16:14:23.398" v="541" actId="14100"/>
          <ac:spMkLst>
            <pc:docMk/>
            <pc:sldMk cId="4236959301" sldId="1513"/>
            <ac:spMk id="5" creationId="{E6656E52-0676-643D-8899-6C5C48371689}"/>
          </ac:spMkLst>
        </pc:spChg>
        <pc:spChg chg="mod">
          <ac:chgData name="Goldman, Amanda M LTC USARMY CAC (USA)" userId="37eba2f8-d173-4c2b-8a03-9053121d725a" providerId="ADAL" clId="{1B283DA5-6F18-4E57-BC7F-A4F4F8B8FDA4}" dt="2026-08-03T16:14:30.650" v="542" actId="14100"/>
          <ac:spMkLst>
            <pc:docMk/>
            <pc:sldMk cId="4236959301" sldId="1513"/>
            <ac:spMk id="6" creationId="{7E2D83BB-9E32-8FD5-7B51-76513A2849DE}"/>
          </ac:spMkLst>
        </pc:spChg>
        <pc:picChg chg="mod">
          <ac:chgData name="Goldman, Amanda M LTC USARMY CAC (USA)" userId="37eba2f8-d173-4c2b-8a03-9053121d725a" providerId="ADAL" clId="{1B283DA5-6F18-4E57-BC7F-A4F4F8B8FDA4}" dt="2026-08-03T16:16:10.888" v="545" actId="1038"/>
          <ac:picMkLst>
            <pc:docMk/>
            <pc:sldMk cId="4236959301" sldId="1513"/>
            <ac:picMk id="1026" creationId="{89E44266-FED5-28DF-8B46-0F5CD43B635D}"/>
          </ac:picMkLst>
        </pc:picChg>
      </pc:sldChg>
      <pc:sldChg chg="addSp modSp add mod">
        <pc:chgData name="Goldman, Amanda M LTC USARMY CAC (USA)" userId="37eba2f8-d173-4c2b-8a03-9053121d725a" providerId="ADAL" clId="{1B283DA5-6F18-4E57-BC7F-A4F4F8B8FDA4}" dt="2026-08-05T18:31:50.261" v="2413" actId="27636"/>
        <pc:sldMkLst>
          <pc:docMk/>
          <pc:sldMk cId="2545252638" sldId="1514"/>
        </pc:sldMkLst>
        <pc:spChg chg="add mod">
          <ac:chgData name="Goldman, Amanda M LTC USARMY CAC (USA)" userId="37eba2f8-d173-4c2b-8a03-9053121d725a" providerId="ADAL" clId="{1B283DA5-6F18-4E57-BC7F-A4F4F8B8FDA4}" dt="2026-08-03T18:06:53.027" v="585" actId="1076"/>
          <ac:spMkLst>
            <pc:docMk/>
            <pc:sldMk cId="2545252638" sldId="1514"/>
            <ac:spMk id="2" creationId="{5EFAA9BB-0B8F-A297-0A43-8156E3912E9B}"/>
          </ac:spMkLst>
        </pc:spChg>
        <pc:spChg chg="mod">
          <ac:chgData name="Goldman, Amanda M LTC USARMY CAC (USA)" userId="37eba2f8-d173-4c2b-8a03-9053121d725a" providerId="ADAL" clId="{1B283DA5-6F18-4E57-BC7F-A4F4F8B8FDA4}" dt="2026-08-05T18:31:50.261" v="2413" actId="27636"/>
          <ac:spMkLst>
            <pc:docMk/>
            <pc:sldMk cId="2545252638" sldId="1514"/>
            <ac:spMk id="3" creationId="{96C92487-FF51-57D4-EC15-D0E335DC11FB}"/>
          </ac:spMkLst>
        </pc:spChg>
        <pc:spChg chg="mod">
          <ac:chgData name="Goldman, Amanda M LTC USARMY CAC (USA)" userId="37eba2f8-d173-4c2b-8a03-9053121d725a" providerId="ADAL" clId="{1B283DA5-6F18-4E57-BC7F-A4F4F8B8FDA4}" dt="2026-08-03T16:19:49.538" v="571" actId="20577"/>
          <ac:spMkLst>
            <pc:docMk/>
            <pc:sldMk cId="2545252638" sldId="1514"/>
            <ac:spMk id="5" creationId="{006E5013-287D-E62A-F077-D9F633AFA1FA}"/>
          </ac:spMkLst>
        </pc:spChg>
      </pc:sldChg>
      <pc:sldChg chg="modSp add mod">
        <pc:chgData name="Goldman, Amanda M LTC USARMY CAC (USA)" userId="37eba2f8-d173-4c2b-8a03-9053121d725a" providerId="ADAL" clId="{1B283DA5-6F18-4E57-BC7F-A4F4F8B8FDA4}" dt="2026-08-05T18:32:07.874" v="2415" actId="2711"/>
        <pc:sldMkLst>
          <pc:docMk/>
          <pc:sldMk cId="302859902" sldId="1515"/>
        </pc:sldMkLst>
        <pc:spChg chg="mod">
          <ac:chgData name="Goldman, Amanda M LTC USARMY CAC (USA)" userId="37eba2f8-d173-4c2b-8a03-9053121d725a" providerId="ADAL" clId="{1B283DA5-6F18-4E57-BC7F-A4F4F8B8FDA4}" dt="2026-08-05T18:32:07.874" v="2415" actId="2711"/>
          <ac:spMkLst>
            <pc:docMk/>
            <pc:sldMk cId="302859902" sldId="1515"/>
            <ac:spMk id="3" creationId="{E0AFD68C-16AB-387C-9853-1B1ED443D41B}"/>
          </ac:spMkLst>
        </pc:spChg>
        <pc:spChg chg="mod">
          <ac:chgData name="Goldman, Amanda M LTC USARMY CAC (USA)" userId="37eba2f8-d173-4c2b-8a03-9053121d725a" providerId="ADAL" clId="{1B283DA5-6F18-4E57-BC7F-A4F4F8B8FDA4}" dt="2026-08-05T17:44:34.457" v="1202" actId="20577"/>
          <ac:spMkLst>
            <pc:docMk/>
            <pc:sldMk cId="302859902" sldId="1515"/>
            <ac:spMk id="5" creationId="{9D9DB357-7D9D-B0C7-73CA-048175AE5E38}"/>
          </ac:spMkLst>
        </pc:spChg>
      </pc:sldChg>
      <pc:sldChg chg="addSp delSp modSp new mod ord setBg">
        <pc:chgData name="Goldman, Amanda M LTC USARMY CAC (USA)" userId="37eba2f8-d173-4c2b-8a03-9053121d725a" providerId="ADAL" clId="{1B283DA5-6F18-4E57-BC7F-A4F4F8B8FDA4}" dt="2026-08-03T16:12:28.687" v="475"/>
        <pc:sldMkLst>
          <pc:docMk/>
          <pc:sldMk cId="292956284" sldId="1516"/>
        </pc:sldMkLst>
        <pc:spChg chg="mod">
          <ac:chgData name="Goldman, Amanda M LTC USARMY CAC (USA)" userId="37eba2f8-d173-4c2b-8a03-9053121d725a" providerId="ADAL" clId="{1B283DA5-6F18-4E57-BC7F-A4F4F8B8FDA4}" dt="2026-08-03T16:11:37.704" v="473" actId="27636"/>
          <ac:spMkLst>
            <pc:docMk/>
            <pc:sldMk cId="292956284" sldId="1516"/>
            <ac:spMk id="3" creationId="{4F7F9675-2B49-EB36-451A-401C8ED9D950}"/>
          </ac:spMkLst>
        </pc:spChg>
        <pc:spChg chg="add del mod">
          <ac:chgData name="Goldman, Amanda M LTC USARMY CAC (USA)" userId="37eba2f8-d173-4c2b-8a03-9053121d725a" providerId="ADAL" clId="{1B283DA5-6F18-4E57-BC7F-A4F4F8B8FDA4}" dt="2026-07-29T19:56:29.291" v="459" actId="26606"/>
          <ac:spMkLst>
            <pc:docMk/>
            <pc:sldMk cId="292956284" sldId="1516"/>
            <ac:spMk id="5" creationId="{EB52366A-73F6-0D4E-1D65-D4DA009E3650}"/>
          </ac:spMkLst>
        </pc:spChg>
        <pc:picChg chg="add mod modCrop">
          <ac:chgData name="Goldman, Amanda M LTC USARMY CAC (USA)" userId="37eba2f8-d173-4c2b-8a03-9053121d725a" providerId="ADAL" clId="{1B283DA5-6F18-4E57-BC7F-A4F4F8B8FDA4}" dt="2026-07-29T19:56:45.494" v="465" actId="1076"/>
          <ac:picMkLst>
            <pc:docMk/>
            <pc:sldMk cId="292956284" sldId="1516"/>
            <ac:picMk id="7" creationId="{8DC936D3-9218-755A-F075-8FC2378762A4}"/>
          </ac:picMkLst>
        </pc:picChg>
      </pc:sldChg>
      <pc:sldChg chg="modSp add mod">
        <pc:chgData name="Goldman, Amanda M LTC USARMY CAC (USA)" userId="37eba2f8-d173-4c2b-8a03-9053121d725a" providerId="ADAL" clId="{1B283DA5-6F18-4E57-BC7F-A4F4F8B8FDA4}" dt="2026-08-05T18:32:00.688" v="2414" actId="2711"/>
        <pc:sldMkLst>
          <pc:docMk/>
          <pc:sldMk cId="4077425297" sldId="1519"/>
        </pc:sldMkLst>
        <pc:spChg chg="mod">
          <ac:chgData name="Goldman, Amanda M LTC USARMY CAC (USA)" userId="37eba2f8-d173-4c2b-8a03-9053121d725a" providerId="ADAL" clId="{1B283DA5-6F18-4E57-BC7F-A4F4F8B8FDA4}" dt="2026-08-05T18:32:00.688" v="2414" actId="2711"/>
          <ac:spMkLst>
            <pc:docMk/>
            <pc:sldMk cId="4077425297" sldId="1519"/>
            <ac:spMk id="3" creationId="{F293E517-B6FE-05BE-7714-4A00C541FEDC}"/>
          </ac:spMkLst>
        </pc:spChg>
      </pc:sldChg>
      <pc:sldChg chg="modSp add mod">
        <pc:chgData name="Goldman, Amanda M LTC USARMY CAC (USA)" userId="37eba2f8-d173-4c2b-8a03-9053121d725a" providerId="ADAL" clId="{1B283DA5-6F18-4E57-BC7F-A4F4F8B8FDA4}" dt="2026-08-05T18:36:47.114" v="2755" actId="20577"/>
        <pc:sldMkLst>
          <pc:docMk/>
          <pc:sldMk cId="3604046922" sldId="1520"/>
        </pc:sldMkLst>
        <pc:spChg chg="mod">
          <ac:chgData name="Goldman, Amanda M LTC USARMY CAC (USA)" userId="37eba2f8-d173-4c2b-8a03-9053121d725a" providerId="ADAL" clId="{1B283DA5-6F18-4E57-BC7F-A4F4F8B8FDA4}" dt="2026-08-05T18:36:47.114" v="2755" actId="20577"/>
          <ac:spMkLst>
            <pc:docMk/>
            <pc:sldMk cId="3604046922" sldId="1520"/>
            <ac:spMk id="3" creationId="{40D39B44-FFAA-B277-7F08-B77D033D4227}"/>
          </ac:spMkLst>
        </pc:spChg>
      </pc:sldChg>
      <pc:sldChg chg="modSp add mod">
        <pc:chgData name="Goldman, Amanda M LTC USARMY CAC (USA)" userId="37eba2f8-d173-4c2b-8a03-9053121d725a" providerId="ADAL" clId="{1B283DA5-6F18-4E57-BC7F-A4F4F8B8FDA4}" dt="2026-08-05T18:37:48.538" v="2831" actId="20577"/>
        <pc:sldMkLst>
          <pc:docMk/>
          <pc:sldMk cId="1198805012" sldId="1521"/>
        </pc:sldMkLst>
        <pc:spChg chg="mod">
          <ac:chgData name="Goldman, Amanda M LTC USARMY CAC (USA)" userId="37eba2f8-d173-4c2b-8a03-9053121d725a" providerId="ADAL" clId="{1B283DA5-6F18-4E57-BC7F-A4F4F8B8FDA4}" dt="2026-08-05T18:37:48.538" v="2831" actId="20577"/>
          <ac:spMkLst>
            <pc:docMk/>
            <pc:sldMk cId="1198805012" sldId="1521"/>
            <ac:spMk id="3" creationId="{F582B1EC-3FC4-71E2-98B0-829AD4417ABD}"/>
          </ac:spMkLst>
        </pc:spChg>
      </pc:sldChg>
      <pc:sldChg chg="addSp delSp modSp new del mod">
        <pc:chgData name="Goldman, Amanda M LTC USARMY CAC (USA)" userId="37eba2f8-d173-4c2b-8a03-9053121d725a" providerId="ADAL" clId="{1B283DA5-6F18-4E57-BC7F-A4F4F8B8FDA4}" dt="2026-08-06T18:29:35.184" v="3739" actId="2696"/>
        <pc:sldMkLst>
          <pc:docMk/>
          <pc:sldMk cId="1642923563" sldId="1522"/>
        </pc:sldMkLst>
        <pc:spChg chg="mod">
          <ac:chgData name="Goldman, Amanda M LTC USARMY CAC (USA)" userId="37eba2f8-d173-4c2b-8a03-9053121d725a" providerId="ADAL" clId="{1B283DA5-6F18-4E57-BC7F-A4F4F8B8FDA4}" dt="2026-08-06T18:26:49.863" v="3732" actId="27636"/>
          <ac:spMkLst>
            <pc:docMk/>
            <pc:sldMk cId="1642923563" sldId="1522"/>
            <ac:spMk id="2" creationId="{933EE917-6D32-7BE7-9673-BC1E7148F7D2}"/>
          </ac:spMkLst>
        </pc:spChg>
        <pc:spChg chg="del">
          <ac:chgData name="Goldman, Amanda M LTC USARMY CAC (USA)" userId="37eba2f8-d173-4c2b-8a03-9053121d725a" providerId="ADAL" clId="{1B283DA5-6F18-4E57-BC7F-A4F4F8B8FDA4}" dt="2026-08-06T18:26:49.794" v="3731"/>
          <ac:spMkLst>
            <pc:docMk/>
            <pc:sldMk cId="1642923563" sldId="1522"/>
            <ac:spMk id="3" creationId="{C8BB691E-04E0-7E60-A55D-BAA19C3E4C19}"/>
          </ac:spMkLst>
        </pc:spChg>
        <pc:spChg chg="add del mod">
          <ac:chgData name="Goldman, Amanda M LTC USARMY CAC (USA)" userId="37eba2f8-d173-4c2b-8a03-9053121d725a" providerId="ADAL" clId="{1B283DA5-6F18-4E57-BC7F-A4F4F8B8FDA4}" dt="2026-08-06T18:29:33.683" v="3738"/>
          <ac:spMkLst>
            <pc:docMk/>
            <pc:sldMk cId="1642923563" sldId="1522"/>
            <ac:spMk id="5" creationId="{88AF0F2B-E90B-7A30-9F51-4D4E59AA6E81}"/>
          </ac:spMkLst>
        </pc:spChg>
        <pc:picChg chg="add mod modCrop">
          <ac:chgData name="Goldman, Amanda M LTC USARMY CAC (USA)" userId="37eba2f8-d173-4c2b-8a03-9053121d725a" providerId="ADAL" clId="{1B283DA5-6F18-4E57-BC7F-A4F4F8B8FDA4}" dt="2026-08-06T18:27:13.591" v="3735" actId="732"/>
          <ac:picMkLst>
            <pc:docMk/>
            <pc:sldMk cId="1642923563" sldId="1522"/>
            <ac:picMk id="4" creationId="{7F35E5EC-C60C-405B-E22E-4946637EC931}"/>
          </ac:picMkLst>
        </pc:picChg>
      </pc:sldChg>
      <pc:sldMasterChg chg="delSldLayout">
        <pc:chgData name="Goldman, Amanda M LTC USARMY CAC (USA)" userId="37eba2f8-d173-4c2b-8a03-9053121d725a" providerId="ADAL" clId="{1B283DA5-6F18-4E57-BC7F-A4F4F8B8FDA4}" dt="2026-07-23T19:22:16.683" v="65" actId="2696"/>
        <pc:sldMasterMkLst>
          <pc:docMk/>
          <pc:sldMasterMk cId="3538150052" sldId="2147483672"/>
        </pc:sldMasterMkLst>
      </pc:sldMasterChg>
    </pc:docChg>
  </pc:docChgLst>
  <pc:docChgLst>
    <pc:chgData name="Bruner, Terrell W CIV USARMY CAC (USA)" userId="S::terrell.w.bruner2.civ@army.mil::e67298ab-ade5-49a0-9c22-764be60528f0" providerId="AD" clId="Web-{76823DC9-491F-4EBD-BCB0-15E7B53ADE13}"/>
    <pc:docChg chg="modSld">
      <pc:chgData name="Bruner, Terrell W CIV USARMY CAC (USA)" userId="S::terrell.w.bruner2.civ@army.mil::e67298ab-ade5-49a0-9c22-764be60528f0" providerId="AD" clId="Web-{76823DC9-491F-4EBD-BCB0-15E7B53ADE13}" dt="2026-08-03T14:25:55.411" v="5" actId="20577"/>
      <pc:docMkLst>
        <pc:docMk/>
      </pc:docMkLst>
      <pc:sldChg chg="modSp">
        <pc:chgData name="Bruner, Terrell W CIV USARMY CAC (USA)" userId="S::terrell.w.bruner2.civ@army.mil::e67298ab-ade5-49a0-9c22-764be60528f0" providerId="AD" clId="Web-{76823DC9-491F-4EBD-BCB0-15E7B53ADE13}" dt="2026-08-03T14:25:55.411" v="5" actId="20577"/>
        <pc:sldMkLst>
          <pc:docMk/>
          <pc:sldMk cId="0" sldId="322"/>
        </pc:sldMkLst>
        <pc:spChg chg="mod">
          <ac:chgData name="Bruner, Terrell W CIV USARMY CAC (USA)" userId="S::terrell.w.bruner2.civ@army.mil::e67298ab-ade5-49a0-9c22-764be60528f0" providerId="AD" clId="Web-{76823DC9-491F-4EBD-BCB0-15E7B53ADE13}" dt="2026-08-03T14:25:55.411" v="5" actId="20577"/>
          <ac:spMkLst>
            <pc:docMk/>
            <pc:sldMk cId="0" sldId="322"/>
            <ac:spMk id="48130" creationId="{00000000-0000-0000-0000-000000000000}"/>
          </ac:spMkLst>
        </pc:spChg>
      </pc:sldChg>
    </pc:docChg>
  </pc:docChgLst>
  <pc:docChgLst>
    <pc:chgData name="Bruner, Terrell W CIV USARMY CAC (USA)" userId="S::terrell.w.bruner2.civ@army.mil::e67298ab-ade5-49a0-9c22-764be60528f0" providerId="AD" clId="Web-{CCB64CA6-853B-4356-B790-3BBC0639F8A4}"/>
    <pc:docChg chg="modSld">
      <pc:chgData name="Bruner, Terrell W CIV USARMY CAC (USA)" userId="S::terrell.w.bruner2.civ@army.mil::e67298ab-ade5-49a0-9c22-764be60528f0" providerId="AD" clId="Web-{CCB64CA6-853B-4356-B790-3BBC0639F8A4}" dt="2026-07-22T14:09:36.191" v="4" actId="1076"/>
      <pc:docMkLst>
        <pc:docMk/>
      </pc:docMkLst>
    </pc:docChg>
  </pc:docChgLst>
  <pc:docChgLst>
    <pc:chgData name="Bruner, Terrell W CIV USARMY CAC (USA)" userId="S::terrell.w.bruner2.civ@army.mil::e67298ab-ade5-49a0-9c22-764be60528f0" providerId="AD" clId="Web-{45D590E3-725E-44D4-9421-D2F0BF0E332A}"/>
    <pc:docChg chg="modSld">
      <pc:chgData name="Bruner, Terrell W CIV USARMY CAC (USA)" userId="S::terrell.w.bruner2.civ@army.mil::e67298ab-ade5-49a0-9c22-764be60528f0" providerId="AD" clId="Web-{45D590E3-725E-44D4-9421-D2F0BF0E332A}" dt="2026-07-10T17:11:49.158" v="28" actId="20577"/>
      <pc:docMkLst>
        <pc:docMk/>
      </pc:docMkLst>
      <pc:sldChg chg="modSp">
        <pc:chgData name="Bruner, Terrell W CIV USARMY CAC (USA)" userId="S::terrell.w.bruner2.civ@army.mil::e67298ab-ade5-49a0-9c22-764be60528f0" providerId="AD" clId="Web-{45D590E3-725E-44D4-9421-D2F0BF0E332A}" dt="2026-07-10T17:11:49.158" v="28" actId="20577"/>
        <pc:sldMkLst>
          <pc:docMk/>
          <pc:sldMk cId="2748703496" sldId="314"/>
        </pc:sldMkLst>
        <pc:spChg chg="mod">
          <ac:chgData name="Bruner, Terrell W CIV USARMY CAC (USA)" userId="S::terrell.w.bruner2.civ@army.mil::e67298ab-ade5-49a0-9c22-764be60528f0" providerId="AD" clId="Web-{45D590E3-725E-44D4-9421-D2F0BF0E332A}" dt="2026-07-10T17:11:49.158" v="28" actId="20577"/>
          <ac:spMkLst>
            <pc:docMk/>
            <pc:sldMk cId="2748703496" sldId="314"/>
            <ac:spMk id="4" creationId="{00000000-0000-0000-0000-000000000000}"/>
          </ac:spMkLst>
        </pc:spChg>
      </pc:sldChg>
      <pc:sldChg chg="modSp">
        <pc:chgData name="Bruner, Terrell W CIV USARMY CAC (USA)" userId="S::terrell.w.bruner2.civ@army.mil::e67298ab-ade5-49a0-9c22-764be60528f0" providerId="AD" clId="Web-{45D590E3-725E-44D4-9421-D2F0BF0E332A}" dt="2026-07-10T16:46:49.268" v="19" actId="20577"/>
        <pc:sldMkLst>
          <pc:docMk/>
          <pc:sldMk cId="0" sldId="315"/>
        </pc:sldMkLst>
        <pc:spChg chg="mod">
          <ac:chgData name="Bruner, Terrell W CIV USARMY CAC (USA)" userId="S::terrell.w.bruner2.civ@army.mil::e67298ab-ade5-49a0-9c22-764be60528f0" providerId="AD" clId="Web-{45D590E3-725E-44D4-9421-D2F0BF0E332A}" dt="2026-07-10T16:46:49.268" v="19" actId="20577"/>
          <ac:spMkLst>
            <pc:docMk/>
            <pc:sldMk cId="0" sldId="315"/>
            <ac:spMk id="35843" creationId="{00000000-0000-0000-0000-000000000000}"/>
          </ac:spMkLst>
        </pc:spChg>
      </pc:sldChg>
      <pc:sldChg chg="modSp">
        <pc:chgData name="Bruner, Terrell W CIV USARMY CAC (USA)" userId="S::terrell.w.bruner2.civ@army.mil::e67298ab-ade5-49a0-9c22-764be60528f0" providerId="AD" clId="Web-{45D590E3-725E-44D4-9421-D2F0BF0E332A}" dt="2026-07-10T17:11:20.017" v="27" actId="20577"/>
        <pc:sldMkLst>
          <pc:docMk/>
          <pc:sldMk cId="1861650576" sldId="406"/>
        </pc:sldMkLst>
        <pc:spChg chg="mod">
          <ac:chgData name="Bruner, Terrell W CIV USARMY CAC (USA)" userId="S::terrell.w.bruner2.civ@army.mil::e67298ab-ade5-49a0-9c22-764be60528f0" providerId="AD" clId="Web-{45D590E3-725E-44D4-9421-D2F0BF0E332A}" dt="2026-07-10T17:11:20.017" v="27" actId="20577"/>
          <ac:spMkLst>
            <pc:docMk/>
            <pc:sldMk cId="1861650576" sldId="406"/>
            <ac:spMk id="13315" creationId="{00000000-0000-0000-0000-000000000000}"/>
          </ac:spMkLst>
        </pc:spChg>
      </pc:sldChg>
      <pc:sldChg chg="modSp">
        <pc:chgData name="Bruner, Terrell W CIV USARMY CAC (USA)" userId="S::terrell.w.bruner2.civ@army.mil::e67298ab-ade5-49a0-9c22-764be60528f0" providerId="AD" clId="Web-{45D590E3-725E-44D4-9421-D2F0BF0E332A}" dt="2026-07-10T17:09:09.295" v="20" actId="20577"/>
        <pc:sldMkLst>
          <pc:docMk/>
          <pc:sldMk cId="896514097" sldId="438"/>
        </pc:sldMkLst>
        <pc:spChg chg="mod">
          <ac:chgData name="Bruner, Terrell W CIV USARMY CAC (USA)" userId="S::terrell.w.bruner2.civ@army.mil::e67298ab-ade5-49a0-9c22-764be60528f0" providerId="AD" clId="Web-{45D590E3-725E-44D4-9421-D2F0BF0E332A}" dt="2026-07-10T17:09:09.295" v="20" actId="20577"/>
          <ac:spMkLst>
            <pc:docMk/>
            <pc:sldMk cId="896514097" sldId="438"/>
            <ac:spMk id="3" creationId="{00000000-0000-0000-0000-000000000000}"/>
          </ac:spMkLst>
        </pc:spChg>
      </pc:sldChg>
    </pc:docChg>
  </pc:docChgLst>
  <pc:docChgLst>
    <pc:chgData name="Bruner, Terrell W CIV USARMY CAC (USA)" userId="S::terrell.w.bruner2.civ@army.mil::e67298ab-ade5-49a0-9c22-764be60528f0" providerId="AD" clId="Web-{F5A575BA-869A-4EDA-97DF-771B9CED6438}"/>
    <pc:docChg chg="addSld delSld modSld">
      <pc:chgData name="Bruner, Terrell W CIV USARMY CAC (USA)" userId="S::terrell.w.bruner2.civ@army.mil::e67298ab-ade5-49a0-9c22-764be60528f0" providerId="AD" clId="Web-{F5A575BA-869A-4EDA-97DF-771B9CED6438}" dt="2026-07-22T12:40:18.841" v="8"/>
      <pc:docMkLst>
        <pc:docMk/>
      </pc:docMkLst>
    </pc:docChg>
  </pc:docChgLst>
  <pc:docChgLst>
    <pc:chgData name="Bruner, Terrell W CIV USARMY CAC (USA)" userId="S::terrell.w.bruner2.civ@army.mil::e67298ab-ade5-49a0-9c22-764be60528f0" providerId="AD" clId="Web-{47A47F17-300E-46D8-89B8-58E01FC8BA31}"/>
    <pc:docChg chg="modSld">
      <pc:chgData name="Bruner, Terrell W CIV USARMY CAC (USA)" userId="S::terrell.w.bruner2.civ@army.mil::e67298ab-ade5-49a0-9c22-764be60528f0" providerId="AD" clId="Web-{47A47F17-300E-46D8-89B8-58E01FC8BA31}" dt="2026-08-03T19:32:57.377" v="4" actId="20577"/>
      <pc:docMkLst>
        <pc:docMk/>
      </pc:docMkLst>
      <pc:sldChg chg="modSp">
        <pc:chgData name="Bruner, Terrell W CIV USARMY CAC (USA)" userId="S::terrell.w.bruner2.civ@army.mil::e67298ab-ade5-49a0-9c22-764be60528f0" providerId="AD" clId="Web-{47A47F17-300E-46D8-89B8-58E01FC8BA31}" dt="2026-08-03T19:32:57.377" v="4" actId="20577"/>
        <pc:sldMkLst>
          <pc:docMk/>
          <pc:sldMk cId="4063039239" sldId="440"/>
        </pc:sldMkLst>
        <pc:spChg chg="mod">
          <ac:chgData name="Bruner, Terrell W CIV USARMY CAC (USA)" userId="S::terrell.w.bruner2.civ@army.mil::e67298ab-ade5-49a0-9c22-764be60528f0" providerId="AD" clId="Web-{47A47F17-300E-46D8-89B8-58E01FC8BA31}" dt="2026-08-03T19:32:57.377" v="4" actId="20577"/>
          <ac:spMkLst>
            <pc:docMk/>
            <pc:sldMk cId="4063039239" sldId="440"/>
            <ac:spMk id="3" creationId="{B6207A1C-7017-BBB3-01D9-405940AFB33C}"/>
          </ac:spMkLst>
        </pc:spChg>
      </pc:sldChg>
    </pc:docChg>
  </pc:docChgLst>
  <pc:docChgLst>
    <pc:chgData name="Goldman, Amanda M LTC USARMY CAC (USA)" userId="S::amanda.m.goldman4.mil@army.mil::37eba2f8-d173-4c2b-8a03-9053121d725a" providerId="AD" clId="Web-{E0C2BB1F-1A35-392E-14F5-2A01A21B9606}"/>
    <pc:docChg chg="modSld">
      <pc:chgData name="Goldman, Amanda M LTC USARMY CAC (USA)" userId="S::amanda.m.goldman4.mil@army.mil::37eba2f8-d173-4c2b-8a03-9053121d725a" providerId="AD" clId="Web-{E0C2BB1F-1A35-392E-14F5-2A01A21B9606}" dt="2026-07-22T15:48:41.969" v="0" actId="20577"/>
      <pc:docMkLst>
        <pc:docMk/>
      </pc:docMkLst>
      <pc:sldChg chg="modSp">
        <pc:chgData name="Goldman, Amanda M LTC USARMY CAC (USA)" userId="S::amanda.m.goldman4.mil@army.mil::37eba2f8-d173-4c2b-8a03-9053121d725a" providerId="AD" clId="Web-{E0C2BB1F-1A35-392E-14F5-2A01A21B9606}" dt="2026-07-22T15:48:41.969" v="0" actId="20577"/>
        <pc:sldMkLst>
          <pc:docMk/>
          <pc:sldMk cId="2332328739" sldId="409"/>
        </pc:sldMkLst>
        <pc:spChg chg="mod">
          <ac:chgData name="Goldman, Amanda M LTC USARMY CAC (USA)" userId="S::amanda.m.goldman4.mil@army.mil::37eba2f8-d173-4c2b-8a03-9053121d725a" providerId="AD" clId="Web-{E0C2BB1F-1A35-392E-14F5-2A01A21B9606}" dt="2026-07-22T15:48:41.969" v="0" actId="20577"/>
          <ac:spMkLst>
            <pc:docMk/>
            <pc:sldMk cId="2332328739" sldId="409"/>
            <ac:spMk id="8" creationId="{BC94707D-72B5-F36F-DD73-29733274E4C0}"/>
          </ac:spMkLst>
        </pc:spChg>
      </pc:sldChg>
    </pc:docChg>
  </pc:docChgLst>
  <pc:docChgLst>
    <pc:chgData name="Bruner, Terrell W CIV USARMY CAC (USA)" userId="S::terrell.w.bruner2.civ@army.mil::e67298ab-ade5-49a0-9c22-764be60528f0" providerId="AD" clId="Web-{220BCE41-FA58-4A16-887C-581DE262973E}"/>
    <pc:docChg chg="modSld">
      <pc:chgData name="Bruner, Terrell W CIV USARMY CAC (USA)" userId="S::terrell.w.bruner2.civ@army.mil::e67298ab-ade5-49a0-9c22-764be60528f0" providerId="AD" clId="Web-{220BCE41-FA58-4A16-887C-581DE262973E}" dt="2026-07-14T16:06:26.641" v="30" actId="20577"/>
      <pc:docMkLst>
        <pc:docMk/>
      </pc:docMkLst>
      <pc:sldChg chg="modSp">
        <pc:chgData name="Bruner, Terrell W CIV USARMY CAC (USA)" userId="S::terrell.w.bruner2.civ@army.mil::e67298ab-ade5-49a0-9c22-764be60528f0" providerId="AD" clId="Web-{220BCE41-FA58-4A16-887C-581DE262973E}" dt="2026-07-14T16:06:26.641" v="30" actId="20577"/>
        <pc:sldMkLst>
          <pc:docMk/>
          <pc:sldMk cId="0" sldId="331"/>
        </pc:sldMkLst>
        <pc:spChg chg="mod">
          <ac:chgData name="Bruner, Terrell W CIV USARMY CAC (USA)" userId="S::terrell.w.bruner2.civ@army.mil::e67298ab-ade5-49a0-9c22-764be60528f0" providerId="AD" clId="Web-{220BCE41-FA58-4A16-887C-581DE262973E}" dt="2026-07-14T16:06:26.641" v="30" actId="20577"/>
          <ac:spMkLst>
            <pc:docMk/>
            <pc:sldMk cId="0" sldId="331"/>
            <ac:spMk id="48130" creationId="{00000000-0000-0000-0000-000000000000}"/>
          </ac:spMkLst>
        </pc:spChg>
      </pc:sldChg>
      <pc:sldChg chg="modSp">
        <pc:chgData name="Bruner, Terrell W CIV USARMY CAC (USA)" userId="S::terrell.w.bruner2.civ@army.mil::e67298ab-ade5-49a0-9c22-764be60528f0" providerId="AD" clId="Web-{220BCE41-FA58-4A16-887C-581DE262973E}" dt="2026-07-14T16:06:08.344" v="14" actId="20577"/>
        <pc:sldMkLst>
          <pc:docMk/>
          <pc:sldMk cId="896514097" sldId="438"/>
        </pc:sldMkLst>
        <pc:spChg chg="mod">
          <ac:chgData name="Bruner, Terrell W CIV USARMY CAC (USA)" userId="S::terrell.w.bruner2.civ@army.mil::e67298ab-ade5-49a0-9c22-764be60528f0" providerId="AD" clId="Web-{220BCE41-FA58-4A16-887C-581DE262973E}" dt="2026-07-14T16:06:08.344" v="14" actId="20577"/>
          <ac:spMkLst>
            <pc:docMk/>
            <pc:sldMk cId="896514097" sldId="438"/>
            <ac:spMk id="3" creationId="{00000000-0000-0000-0000-000000000000}"/>
          </ac:spMkLst>
        </pc:spChg>
      </pc:sldChg>
    </pc:docChg>
  </pc:docChgLst>
  <pc:docChgLst>
    <pc:chgData name="Bruner, Terrell W CIV USARMY CAC (USA)" userId="S::terrell.w.bruner2.civ@army.mil::e67298ab-ade5-49a0-9c22-764be60528f0" providerId="AD" clId="Web-{93A95060-715C-4404-9DBF-7DA30CC91CC0}"/>
    <pc:docChg chg="modSld">
      <pc:chgData name="Bruner, Terrell W CIV USARMY CAC (USA)" userId="S::terrell.w.bruner2.civ@army.mil::e67298ab-ade5-49a0-9c22-764be60528f0" providerId="AD" clId="Web-{93A95060-715C-4404-9DBF-7DA30CC91CC0}" dt="2026-08-03T14:24:38.332" v="0" actId="20577"/>
      <pc:docMkLst>
        <pc:docMk/>
      </pc:docMkLst>
      <pc:sldChg chg="modSp">
        <pc:chgData name="Bruner, Terrell W CIV USARMY CAC (USA)" userId="S::terrell.w.bruner2.civ@army.mil::e67298ab-ade5-49a0-9c22-764be60528f0" providerId="AD" clId="Web-{93A95060-715C-4404-9DBF-7DA30CC91CC0}" dt="2026-08-03T14:24:38.332" v="0" actId="20577"/>
        <pc:sldMkLst>
          <pc:docMk/>
          <pc:sldMk cId="0" sldId="331"/>
        </pc:sldMkLst>
        <pc:spChg chg="mod">
          <ac:chgData name="Bruner, Terrell W CIV USARMY CAC (USA)" userId="S::terrell.w.bruner2.civ@army.mil::e67298ab-ade5-49a0-9c22-764be60528f0" providerId="AD" clId="Web-{93A95060-715C-4404-9DBF-7DA30CC91CC0}" dt="2026-08-03T14:24:38.332" v="0" actId="20577"/>
          <ac:spMkLst>
            <pc:docMk/>
            <pc:sldMk cId="0" sldId="331"/>
            <ac:spMk id="48130" creationId="{00000000-0000-0000-0000-000000000000}"/>
          </ac:spMkLst>
        </pc:spChg>
      </pc:sldChg>
    </pc:docChg>
  </pc:docChgLst>
  <pc:docChgLst>
    <pc:chgData name="Bruner, Terrell W CIV USARMY CAC (USA)" userId="S::terrell.w.bruner2.civ@army.mil::e67298ab-ade5-49a0-9c22-764be60528f0" providerId="AD" clId="Web-{EA70AB5E-B456-46FC-929E-DBC53C8A2D22}"/>
    <pc:docChg chg="addSld delSld modSld sldOrd">
      <pc:chgData name="Bruner, Terrell W CIV USARMY CAC (USA)" userId="S::terrell.w.bruner2.civ@army.mil::e67298ab-ade5-49a0-9c22-764be60528f0" providerId="AD" clId="Web-{EA70AB5E-B456-46FC-929E-DBC53C8A2D22}" dt="2026-07-31T19:32:50.576" v="330"/>
      <pc:docMkLst>
        <pc:docMk/>
      </pc:docMkLst>
      <pc:sldChg chg="modSp">
        <pc:chgData name="Bruner, Terrell W CIV USARMY CAC (USA)" userId="S::terrell.w.bruner2.civ@army.mil::e67298ab-ade5-49a0-9c22-764be60528f0" providerId="AD" clId="Web-{EA70AB5E-B456-46FC-929E-DBC53C8A2D22}" dt="2026-07-31T19:22:21.658" v="49" actId="20577"/>
        <pc:sldMkLst>
          <pc:docMk/>
          <pc:sldMk cId="2688929215" sldId="416"/>
        </pc:sldMkLst>
        <pc:spChg chg="mod">
          <ac:chgData name="Bruner, Terrell W CIV USARMY CAC (USA)" userId="S::terrell.w.bruner2.civ@army.mil::e67298ab-ade5-49a0-9c22-764be60528f0" providerId="AD" clId="Web-{EA70AB5E-B456-46FC-929E-DBC53C8A2D22}" dt="2026-07-31T19:22:21.658" v="49" actId="20577"/>
          <ac:spMkLst>
            <pc:docMk/>
            <pc:sldMk cId="2688929215" sldId="416"/>
            <ac:spMk id="2" creationId="{00000000-0000-0000-0000-000000000000}"/>
          </ac:spMkLst>
        </pc:spChg>
      </pc:sldChg>
      <pc:sldChg chg="delSp ord">
        <pc:chgData name="Bruner, Terrell W CIV USARMY CAC (USA)" userId="S::terrell.w.bruner2.civ@army.mil::e67298ab-ade5-49a0-9c22-764be60528f0" providerId="AD" clId="Web-{EA70AB5E-B456-46FC-929E-DBC53C8A2D22}" dt="2026-07-31T19:32:50.576" v="330"/>
        <pc:sldMkLst>
          <pc:docMk/>
          <pc:sldMk cId="0" sldId="423"/>
        </pc:sldMkLst>
      </pc:sldChg>
      <pc:sldChg chg="addSp modSp new">
        <pc:chgData name="Bruner, Terrell W CIV USARMY CAC (USA)" userId="S::terrell.w.bruner2.civ@army.mil::e67298ab-ade5-49a0-9c22-764be60528f0" providerId="AD" clId="Web-{EA70AB5E-B456-46FC-929E-DBC53C8A2D22}" dt="2026-07-31T19:27:06.523" v="70"/>
        <pc:sldMkLst>
          <pc:docMk/>
          <pc:sldMk cId="55082546" sldId="1517"/>
        </pc:sldMkLst>
        <pc:spChg chg="add mod">
          <ac:chgData name="Bruner, Terrell W CIV USARMY CAC (USA)" userId="S::terrell.w.bruner2.civ@army.mil::e67298ab-ade5-49a0-9c22-764be60528f0" providerId="AD" clId="Web-{EA70AB5E-B456-46FC-929E-DBC53C8A2D22}" dt="2026-07-31T19:22:42.127" v="63" actId="20577"/>
          <ac:spMkLst>
            <pc:docMk/>
            <pc:sldMk cId="55082546" sldId="1517"/>
            <ac:spMk id="5" creationId="{CB55FA09-7FFB-8446-3629-5C58F39F918C}"/>
          </ac:spMkLst>
        </pc:spChg>
        <pc:graphicFrameChg chg="add mod modGraphic">
          <ac:chgData name="Bruner, Terrell W CIV USARMY CAC (USA)" userId="S::terrell.w.bruner2.civ@army.mil::e67298ab-ade5-49a0-9c22-764be60528f0" providerId="AD" clId="Web-{EA70AB5E-B456-46FC-929E-DBC53C8A2D22}" dt="2026-07-31T19:27:06.523" v="70"/>
          <ac:graphicFrameMkLst>
            <pc:docMk/>
            <pc:sldMk cId="55082546" sldId="1517"/>
            <ac:graphicFrameMk id="3" creationId="{636462F1-E72C-2E2C-8B05-FA26C01DF30A}"/>
          </ac:graphicFrameMkLst>
        </pc:graphicFrameChg>
      </pc:sldChg>
      <pc:sldChg chg="addSp delSp modSp new">
        <pc:chgData name="Bruner, Terrell W CIV USARMY CAC (USA)" userId="S::terrell.w.bruner2.civ@army.mil::e67298ab-ade5-49a0-9c22-764be60528f0" providerId="AD" clId="Web-{EA70AB5E-B456-46FC-929E-DBC53C8A2D22}" dt="2026-07-31T19:32:32.107" v="327" actId="1076"/>
        <pc:sldMkLst>
          <pc:docMk/>
          <pc:sldMk cId="4096689257" sldId="1518"/>
        </pc:sldMkLst>
        <pc:spChg chg="add mod">
          <ac:chgData name="Bruner, Terrell W CIV USARMY CAC (USA)" userId="S::terrell.w.bruner2.civ@army.mil::e67298ab-ade5-49a0-9c22-764be60528f0" providerId="AD" clId="Web-{EA70AB5E-B456-46FC-929E-DBC53C8A2D22}" dt="2026-07-31T19:31:37.982" v="146" actId="14100"/>
          <ac:spMkLst>
            <pc:docMk/>
            <pc:sldMk cId="4096689257" sldId="1518"/>
            <ac:spMk id="7" creationId="{727AD55A-2AF0-8B2F-E698-FCC6816836E1}"/>
          </ac:spMkLst>
        </pc:spChg>
        <pc:graphicFrameChg chg="add mod modGraphic">
          <ac:chgData name="Bruner, Terrell W CIV USARMY CAC (USA)" userId="S::terrell.w.bruner2.civ@army.mil::e67298ab-ade5-49a0-9c22-764be60528f0" providerId="AD" clId="Web-{EA70AB5E-B456-46FC-929E-DBC53C8A2D22}" dt="2026-07-31T19:32:32.107" v="327" actId="1076"/>
          <ac:graphicFrameMkLst>
            <pc:docMk/>
            <pc:sldMk cId="4096689257" sldId="1518"/>
            <ac:graphicFrameMk id="5" creationId="{4B0E18C3-0292-5D30-168B-8B6309B3C583}"/>
          </ac:graphicFrameMkLst>
        </pc:graphicFrameChg>
      </pc:sldChg>
    </pc:docChg>
  </pc:docChgLst>
  <pc:docChgLst>
    <pc:chgData name="Bruner, Terrell W CIV USARMY CAC (USA)" userId="S::terrell.w.bruner2.civ@army.mil::e67298ab-ade5-49a0-9c22-764be60528f0" providerId="AD" clId="Web-{CC41647E-0D07-4F05-8418-154B46B9F49E}"/>
    <pc:docChg chg="modSld">
      <pc:chgData name="Bruner, Terrell W CIV USARMY CAC (USA)" userId="S::terrell.w.bruner2.civ@army.mil::e67298ab-ade5-49a0-9c22-764be60528f0" providerId="AD" clId="Web-{CC41647E-0D07-4F05-8418-154B46B9F49E}" dt="2026-08-03T12:20:14.356" v="1" actId="20577"/>
      <pc:docMkLst>
        <pc:docMk/>
      </pc:docMkLst>
      <pc:sldChg chg="modSp">
        <pc:chgData name="Bruner, Terrell W CIV USARMY CAC (USA)" userId="S::terrell.w.bruner2.civ@army.mil::e67298ab-ade5-49a0-9c22-764be60528f0" providerId="AD" clId="Web-{CC41647E-0D07-4F05-8418-154B46B9F49E}" dt="2026-08-03T12:20:14.356" v="1" actId="20577"/>
        <pc:sldMkLst>
          <pc:docMk/>
          <pc:sldMk cId="0" sldId="331"/>
        </pc:sldMkLst>
        <pc:spChg chg="mod">
          <ac:chgData name="Bruner, Terrell W CIV USARMY CAC (USA)" userId="S::terrell.w.bruner2.civ@army.mil::e67298ab-ade5-49a0-9c22-764be60528f0" providerId="AD" clId="Web-{CC41647E-0D07-4F05-8418-154B46B9F49E}" dt="2026-08-03T12:20:14.356" v="1" actId="20577"/>
          <ac:spMkLst>
            <pc:docMk/>
            <pc:sldMk cId="0" sldId="331"/>
            <ac:spMk id="48130" creationId="{00000000-0000-0000-0000-000000000000}"/>
          </ac:spMkLst>
        </pc:spChg>
      </pc:sldChg>
    </pc:docChg>
  </pc:docChgLst>
  <pc:docChgLst>
    <pc:chgData name="Bruner, Terrell W CIV USARMY CAC (USA)" userId="S::terrell.w.bruner2.civ@army.mil::e67298ab-ade5-49a0-9c22-764be60528f0" providerId="AD" clId="Web-{ADD184FF-8474-4BED-AAEE-70EE70577E11}"/>
    <pc:docChg chg="modSld">
      <pc:chgData name="Bruner, Terrell W CIV USARMY CAC (USA)" userId="S::terrell.w.bruner2.civ@army.mil::e67298ab-ade5-49a0-9c22-764be60528f0" providerId="AD" clId="Web-{ADD184FF-8474-4BED-AAEE-70EE70577E11}" dt="2026-08-05T13:55:03.076" v="8"/>
      <pc:docMkLst>
        <pc:docMk/>
      </pc:docMkLst>
      <pc:sldChg chg="addSp modSp">
        <pc:chgData name="Bruner, Terrell W CIV USARMY CAC (USA)" userId="S::terrell.w.bruner2.civ@army.mil::e67298ab-ade5-49a0-9c22-764be60528f0" providerId="AD" clId="Web-{ADD184FF-8474-4BED-AAEE-70EE70577E11}" dt="2026-08-05T13:55:03.076" v="8"/>
        <pc:sldMkLst>
          <pc:docMk/>
          <pc:sldMk cId="0" sldId="423"/>
        </pc:sldMkLst>
        <pc:graphicFrameChg chg="add mod modGraphic">
          <ac:chgData name="Bruner, Terrell W CIV USARMY CAC (USA)" userId="S::terrell.w.bruner2.civ@army.mil::e67298ab-ade5-49a0-9c22-764be60528f0" providerId="AD" clId="Web-{ADD184FF-8474-4BED-AAEE-70EE70577E11}" dt="2026-08-05T13:55:03.076" v="8"/>
          <ac:graphicFrameMkLst>
            <pc:docMk/>
            <pc:sldMk cId="0" sldId="423"/>
            <ac:graphicFrameMk id="3" creationId="{2D62814C-5EBC-BA30-205D-BEB6011039CE}"/>
          </ac:graphicFrameMkLst>
        </pc:graphicFrameChg>
      </pc:sldChg>
    </pc:docChg>
  </pc:docChgLst>
  <pc:docChgLst>
    <pc:chgData name="Goldman, Amanda M LTC USARMY CAC (USA)" userId="S::amanda.m.goldman4.mil@army.mil::37eba2f8-d173-4c2b-8a03-9053121d725a" providerId="AD" clId="Web-{679B5FDB-2A1A-AD40-BDB5-AA79C45D2ACB}"/>
    <pc:docChg chg="modSld">
      <pc:chgData name="Goldman, Amanda M LTC USARMY CAC (USA)" userId="S::amanda.m.goldman4.mil@army.mil::37eba2f8-d173-4c2b-8a03-9053121d725a" providerId="AD" clId="Web-{679B5FDB-2A1A-AD40-BDB5-AA79C45D2ACB}" dt="2026-07-09T18:34:43.406" v="185" actId="20577"/>
      <pc:docMkLst>
        <pc:docMk/>
      </pc:docMkLst>
      <pc:sldChg chg="modSp">
        <pc:chgData name="Goldman, Amanda M LTC USARMY CAC (USA)" userId="S::amanda.m.goldman4.mil@army.mil::37eba2f8-d173-4c2b-8a03-9053121d725a" providerId="AD" clId="Web-{679B5FDB-2A1A-AD40-BDB5-AA79C45D2ACB}" dt="2026-07-07T15:02:43.666" v="25" actId="1076"/>
        <pc:sldMkLst>
          <pc:docMk/>
          <pc:sldMk cId="0" sldId="273"/>
        </pc:sldMkLst>
        <pc:spChg chg="mod">
          <ac:chgData name="Goldman, Amanda M LTC USARMY CAC (USA)" userId="S::amanda.m.goldman4.mil@army.mil::37eba2f8-d173-4c2b-8a03-9053121d725a" providerId="AD" clId="Web-{679B5FDB-2A1A-AD40-BDB5-AA79C45D2ACB}" dt="2026-07-07T15:02:43.666" v="25" actId="1076"/>
          <ac:spMkLst>
            <pc:docMk/>
            <pc:sldMk cId="0" sldId="273"/>
            <ac:spMk id="6" creationId="{00000000-0000-0000-0000-000000000000}"/>
          </ac:spMkLst>
        </pc:spChg>
        <pc:spChg chg="mod">
          <ac:chgData name="Goldman, Amanda M LTC USARMY CAC (USA)" userId="S::amanda.m.goldman4.mil@army.mil::37eba2f8-d173-4c2b-8a03-9053121d725a" providerId="AD" clId="Web-{679B5FDB-2A1A-AD40-BDB5-AA79C45D2ACB}" dt="2026-07-07T15:01:46.462" v="12" actId="20577"/>
          <ac:spMkLst>
            <pc:docMk/>
            <pc:sldMk cId="0" sldId="273"/>
            <ac:spMk id="25" creationId="{05091B83-A8FF-7F0E-2BBB-9C1A5B565CA2}"/>
          </ac:spMkLst>
        </pc:spChg>
        <pc:spChg chg="mod">
          <ac:chgData name="Goldman, Amanda M LTC USARMY CAC (USA)" userId="S::amanda.m.goldman4.mil@army.mil::37eba2f8-d173-4c2b-8a03-9053121d725a" providerId="AD" clId="Web-{679B5FDB-2A1A-AD40-BDB5-AA79C45D2ACB}" dt="2026-07-07T15:01:52.759" v="13" actId="20577"/>
          <ac:spMkLst>
            <pc:docMk/>
            <pc:sldMk cId="0" sldId="273"/>
            <ac:spMk id="31" creationId="{4733090D-C006-E13B-E73B-C442E23E8F47}"/>
          </ac:spMkLst>
        </pc:spChg>
      </pc:sldChg>
      <pc:sldChg chg="modSp">
        <pc:chgData name="Goldman, Amanda M LTC USARMY CAC (USA)" userId="S::amanda.m.goldman4.mil@army.mil::37eba2f8-d173-4c2b-8a03-9053121d725a" providerId="AD" clId="Web-{679B5FDB-2A1A-AD40-BDB5-AA79C45D2ACB}" dt="2026-07-09T18:22:43.909" v="42" actId="20577"/>
        <pc:sldMkLst>
          <pc:docMk/>
          <pc:sldMk cId="0" sldId="276"/>
        </pc:sldMkLst>
        <pc:spChg chg="mod">
          <ac:chgData name="Goldman, Amanda M LTC USARMY CAC (USA)" userId="S::amanda.m.goldman4.mil@army.mil::37eba2f8-d173-4c2b-8a03-9053121d725a" providerId="AD" clId="Web-{679B5FDB-2A1A-AD40-BDB5-AA79C45D2ACB}" dt="2026-07-09T18:22:43.909" v="42" actId="20577"/>
          <ac:spMkLst>
            <pc:docMk/>
            <pc:sldMk cId="0" sldId="276"/>
            <ac:spMk id="11267" creationId="{00000000-0000-0000-0000-000000000000}"/>
          </ac:spMkLst>
        </pc:spChg>
      </pc:sldChg>
      <pc:sldChg chg="modSp">
        <pc:chgData name="Goldman, Amanda M LTC USARMY CAC (USA)" userId="S::amanda.m.goldman4.mil@army.mil::37eba2f8-d173-4c2b-8a03-9053121d725a" providerId="AD" clId="Web-{679B5FDB-2A1A-AD40-BDB5-AA79C45D2ACB}" dt="2026-07-07T15:23:56.234" v="41" actId="20577"/>
        <pc:sldMkLst>
          <pc:docMk/>
          <pc:sldMk cId="0" sldId="282"/>
        </pc:sldMkLst>
        <pc:spChg chg="mod">
          <ac:chgData name="Goldman, Amanda M LTC USARMY CAC (USA)" userId="S::amanda.m.goldman4.mil@army.mil::37eba2f8-d173-4c2b-8a03-9053121d725a" providerId="AD" clId="Web-{679B5FDB-2A1A-AD40-BDB5-AA79C45D2ACB}" dt="2026-07-07T15:23:56.234" v="41" actId="20577"/>
          <ac:spMkLst>
            <pc:docMk/>
            <pc:sldMk cId="0" sldId="282"/>
            <ac:spMk id="9219" creationId="{00000000-0000-0000-0000-000000000000}"/>
          </ac:spMkLst>
        </pc:spChg>
      </pc:sldChg>
      <pc:sldChg chg="modSp">
        <pc:chgData name="Goldman, Amanda M LTC USARMY CAC (USA)" userId="S::amanda.m.goldman4.mil@army.mil::37eba2f8-d173-4c2b-8a03-9053121d725a" providerId="AD" clId="Web-{679B5FDB-2A1A-AD40-BDB5-AA79C45D2ACB}" dt="2026-07-09T18:34:43.406" v="185" actId="20577"/>
        <pc:sldMkLst>
          <pc:docMk/>
          <pc:sldMk cId="0" sldId="284"/>
        </pc:sldMkLst>
        <pc:spChg chg="mod">
          <ac:chgData name="Goldman, Amanda M LTC USARMY CAC (USA)" userId="S::amanda.m.goldman4.mil@army.mil::37eba2f8-d173-4c2b-8a03-9053121d725a" providerId="AD" clId="Web-{679B5FDB-2A1A-AD40-BDB5-AA79C45D2ACB}" dt="2026-07-09T18:34:43.406" v="185" actId="20577"/>
          <ac:spMkLst>
            <pc:docMk/>
            <pc:sldMk cId="0" sldId="284"/>
            <ac:spMk id="8194" creationId="{00000000-0000-0000-0000-000000000000}"/>
          </ac:spMkLst>
        </pc:spChg>
      </pc:sldChg>
      <pc:sldChg chg="modSp">
        <pc:chgData name="Goldman, Amanda M LTC USARMY CAC (USA)" userId="S::amanda.m.goldman4.mil@army.mil::37eba2f8-d173-4c2b-8a03-9053121d725a" providerId="AD" clId="Web-{679B5FDB-2A1A-AD40-BDB5-AA79C45D2ACB}" dt="2026-07-09T18:31:30.981" v="152" actId="20577"/>
        <pc:sldMkLst>
          <pc:docMk/>
          <pc:sldMk cId="0" sldId="287"/>
        </pc:sldMkLst>
        <pc:spChg chg="mod">
          <ac:chgData name="Goldman, Amanda M LTC USARMY CAC (USA)" userId="S::amanda.m.goldman4.mil@army.mil::37eba2f8-d173-4c2b-8a03-9053121d725a" providerId="AD" clId="Web-{679B5FDB-2A1A-AD40-BDB5-AA79C45D2ACB}" dt="2026-07-09T18:31:30.981" v="152" actId="20577"/>
          <ac:spMkLst>
            <pc:docMk/>
            <pc:sldMk cId="0" sldId="287"/>
            <ac:spMk id="12291" creationId="{00000000-0000-0000-0000-000000000000}"/>
          </ac:spMkLst>
        </pc:spChg>
      </pc:sldChg>
      <pc:sldChg chg="modSp">
        <pc:chgData name="Goldman, Amanda M LTC USARMY CAC (USA)" userId="S::amanda.m.goldman4.mil@army.mil::37eba2f8-d173-4c2b-8a03-9053121d725a" providerId="AD" clId="Web-{679B5FDB-2A1A-AD40-BDB5-AA79C45D2ACB}" dt="2026-07-09T18:30:04.651" v="150" actId="20577"/>
        <pc:sldMkLst>
          <pc:docMk/>
          <pc:sldMk cId="2748703496" sldId="314"/>
        </pc:sldMkLst>
        <pc:spChg chg="mod">
          <ac:chgData name="Goldman, Amanda M LTC USARMY CAC (USA)" userId="S::amanda.m.goldman4.mil@army.mil::37eba2f8-d173-4c2b-8a03-9053121d725a" providerId="AD" clId="Web-{679B5FDB-2A1A-AD40-BDB5-AA79C45D2ACB}" dt="2026-07-09T18:30:04.651" v="150" actId="20577"/>
          <ac:spMkLst>
            <pc:docMk/>
            <pc:sldMk cId="2748703496" sldId="314"/>
            <ac:spMk id="4" creationId="{00000000-0000-0000-0000-000000000000}"/>
          </ac:spMkLst>
        </pc:spChg>
      </pc:sldChg>
      <pc:sldChg chg="modSp">
        <pc:chgData name="Goldman, Amanda M LTC USARMY CAC (USA)" userId="S::amanda.m.goldman4.mil@army.mil::37eba2f8-d173-4c2b-8a03-9053121d725a" providerId="AD" clId="Web-{679B5FDB-2A1A-AD40-BDB5-AA79C45D2ACB}" dt="2026-07-09T18:23:43.676" v="51" actId="20577"/>
        <pc:sldMkLst>
          <pc:docMk/>
          <pc:sldMk cId="2702912147" sldId="364"/>
        </pc:sldMkLst>
        <pc:spChg chg="mod">
          <ac:chgData name="Goldman, Amanda M LTC USARMY CAC (USA)" userId="S::amanda.m.goldman4.mil@army.mil::37eba2f8-d173-4c2b-8a03-9053121d725a" providerId="AD" clId="Web-{679B5FDB-2A1A-AD40-BDB5-AA79C45D2ACB}" dt="2026-07-09T18:23:43.676" v="51" actId="20577"/>
          <ac:spMkLst>
            <pc:docMk/>
            <pc:sldMk cId="2702912147" sldId="364"/>
            <ac:spMk id="11267" creationId="{00000000-0000-0000-0000-000000000000}"/>
          </ac:spMkLst>
        </pc:spChg>
      </pc:sldChg>
      <pc:sldChg chg="modSp">
        <pc:chgData name="Goldman, Amanda M LTC USARMY CAC (USA)" userId="S::amanda.m.goldman4.mil@army.mil::37eba2f8-d173-4c2b-8a03-9053121d725a" providerId="AD" clId="Web-{679B5FDB-2A1A-AD40-BDB5-AA79C45D2ACB}" dt="2026-07-09T18:27:29.367" v="96" actId="20577"/>
        <pc:sldMkLst>
          <pc:docMk/>
          <pc:sldMk cId="660716188" sldId="378"/>
        </pc:sldMkLst>
        <pc:spChg chg="mod">
          <ac:chgData name="Goldman, Amanda M LTC USARMY CAC (USA)" userId="S::amanda.m.goldman4.mil@army.mil::37eba2f8-d173-4c2b-8a03-9053121d725a" providerId="AD" clId="Web-{679B5FDB-2A1A-AD40-BDB5-AA79C45D2ACB}" dt="2026-07-09T18:27:29.367" v="96" actId="20577"/>
          <ac:spMkLst>
            <pc:docMk/>
            <pc:sldMk cId="660716188" sldId="378"/>
            <ac:spMk id="12291" creationId="{00000000-0000-0000-0000-000000000000}"/>
          </ac:spMkLst>
        </pc:spChg>
      </pc:sldChg>
      <pc:sldChg chg="modSp">
        <pc:chgData name="Goldman, Amanda M LTC USARMY CAC (USA)" userId="S::amanda.m.goldman4.mil@army.mil::37eba2f8-d173-4c2b-8a03-9053121d725a" providerId="AD" clId="Web-{679B5FDB-2A1A-AD40-BDB5-AA79C45D2ACB}" dt="2026-07-09T18:25:33.303" v="80" actId="20577"/>
        <pc:sldMkLst>
          <pc:docMk/>
          <pc:sldMk cId="1861650576" sldId="406"/>
        </pc:sldMkLst>
        <pc:spChg chg="mod">
          <ac:chgData name="Goldman, Amanda M LTC USARMY CAC (USA)" userId="S::amanda.m.goldman4.mil@army.mil::37eba2f8-d173-4c2b-8a03-9053121d725a" providerId="AD" clId="Web-{679B5FDB-2A1A-AD40-BDB5-AA79C45D2ACB}" dt="2026-07-09T18:25:33.303" v="80" actId="20577"/>
          <ac:spMkLst>
            <pc:docMk/>
            <pc:sldMk cId="1861650576" sldId="406"/>
            <ac:spMk id="13315" creationId="{00000000-0000-0000-0000-000000000000}"/>
          </ac:spMkLst>
        </pc:spChg>
      </pc:sldChg>
      <pc:sldChg chg="modSp">
        <pc:chgData name="Goldman, Amanda M LTC USARMY CAC (USA)" userId="S::amanda.m.goldman4.mil@army.mil::37eba2f8-d173-4c2b-8a03-9053121d725a" providerId="AD" clId="Web-{679B5FDB-2A1A-AD40-BDB5-AA79C45D2ACB}" dt="2026-07-07T15:01:33.306" v="10" actId="1076"/>
        <pc:sldMkLst>
          <pc:docMk/>
          <pc:sldMk cId="2332328739" sldId="409"/>
        </pc:sldMkLst>
        <pc:spChg chg="mod">
          <ac:chgData name="Goldman, Amanda M LTC USARMY CAC (USA)" userId="S::amanda.m.goldman4.mil@army.mil::37eba2f8-d173-4c2b-8a03-9053121d725a" providerId="AD" clId="Web-{679B5FDB-2A1A-AD40-BDB5-AA79C45D2ACB}" dt="2026-07-07T15:00:35.242" v="9" actId="20577"/>
          <ac:spMkLst>
            <pc:docMk/>
            <pc:sldMk cId="2332328739" sldId="409"/>
            <ac:spMk id="8" creationId="{BC94707D-72B5-F36F-DD73-29733274E4C0}"/>
          </ac:spMkLst>
        </pc:spChg>
        <pc:spChg chg="mod">
          <ac:chgData name="Goldman, Amanda M LTC USARMY CAC (USA)" userId="S::amanda.m.goldman4.mil@army.mil::37eba2f8-d173-4c2b-8a03-9053121d725a" providerId="AD" clId="Web-{679B5FDB-2A1A-AD40-BDB5-AA79C45D2ACB}" dt="2026-07-07T15:01:33.306" v="10" actId="1076"/>
          <ac:spMkLst>
            <pc:docMk/>
            <pc:sldMk cId="2332328739" sldId="409"/>
            <ac:spMk id="15" creationId="{00000000-0000-0000-0000-000000000000}"/>
          </ac:spMkLst>
        </pc:spChg>
      </pc:sldChg>
      <pc:sldChg chg="modSp">
        <pc:chgData name="Goldman, Amanda M LTC USARMY CAC (USA)" userId="S::amanda.m.goldman4.mil@army.mil::37eba2f8-d173-4c2b-8a03-9053121d725a" providerId="AD" clId="Web-{679B5FDB-2A1A-AD40-BDB5-AA79C45D2ACB}" dt="2026-07-07T15:22:59.484" v="39" actId="20577"/>
        <pc:sldMkLst>
          <pc:docMk/>
          <pc:sldMk cId="896514097" sldId="438"/>
        </pc:sldMkLst>
        <pc:spChg chg="mod">
          <ac:chgData name="Goldman, Amanda M LTC USARMY CAC (USA)" userId="S::amanda.m.goldman4.mil@army.mil::37eba2f8-d173-4c2b-8a03-9053121d725a" providerId="AD" clId="Web-{679B5FDB-2A1A-AD40-BDB5-AA79C45D2ACB}" dt="2026-07-07T15:22:59.484" v="39" actId="20577"/>
          <ac:spMkLst>
            <pc:docMk/>
            <pc:sldMk cId="896514097" sldId="438"/>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10"/>
      <c:depthPercent val="100"/>
      <c:rAngAx val="0"/>
    </c:view3D>
    <c:floor>
      <c:thickness val="0"/>
    </c:floor>
    <c:sideWall>
      <c:thickness val="0"/>
    </c:sideWall>
    <c:backWall>
      <c:thickness val="0"/>
    </c:backWall>
    <c:plotArea>
      <c:layout>
        <c:manualLayout>
          <c:layoutTarget val="inner"/>
          <c:xMode val="edge"/>
          <c:yMode val="edge"/>
          <c:x val="2.5486524433494948E-2"/>
          <c:y val="6.0451271412696427E-2"/>
          <c:w val="0.77326315812518431"/>
          <c:h val="0.80143134325085219"/>
        </c:manualLayout>
      </c:layout>
      <c:pie3DChart>
        <c:varyColors val="1"/>
        <c:ser>
          <c:idx val="0"/>
          <c:order val="0"/>
          <c:tx>
            <c:strRef>
              <c:f>Sheet1!$B$1</c:f>
              <c:strCache>
                <c:ptCount val="1"/>
                <c:pt idx="0">
                  <c:v>CLASS 2027</c:v>
                </c:pt>
              </c:strCache>
            </c:strRef>
          </c:tx>
          <c:explosion val="24"/>
          <c:dPt>
            <c:idx val="0"/>
            <c:bubble3D val="0"/>
            <c:explosion val="25"/>
            <c:spPr>
              <a:solidFill>
                <a:srgbClr val="00B050"/>
              </a:solidFill>
            </c:spPr>
            <c:extLst>
              <c:ext xmlns:c16="http://schemas.microsoft.com/office/drawing/2014/chart" uri="{C3380CC4-5D6E-409C-BE32-E72D297353CC}">
                <c16:uniqueId val="{00000001-92D1-4F04-B797-DBEAE00DEAF5}"/>
              </c:ext>
            </c:extLst>
          </c:dPt>
          <c:dPt>
            <c:idx val="1"/>
            <c:bubble3D val="0"/>
            <c:explosion val="22"/>
            <c:spPr>
              <a:solidFill>
                <a:srgbClr val="00FF00"/>
              </a:solidFill>
            </c:spPr>
            <c:extLst>
              <c:ext xmlns:c16="http://schemas.microsoft.com/office/drawing/2014/chart" uri="{C3380CC4-5D6E-409C-BE32-E72D297353CC}">
                <c16:uniqueId val="{00000003-92D1-4F04-B797-DBEAE00DEAF5}"/>
              </c:ext>
            </c:extLst>
          </c:dPt>
          <c:dPt>
            <c:idx val="2"/>
            <c:bubble3D val="0"/>
            <c:explosion val="29"/>
            <c:spPr>
              <a:solidFill>
                <a:srgbClr val="92D050"/>
              </a:solidFill>
            </c:spPr>
            <c:extLst>
              <c:ext xmlns:c16="http://schemas.microsoft.com/office/drawing/2014/chart" uri="{C3380CC4-5D6E-409C-BE32-E72D297353CC}">
                <c16:uniqueId val="{00000005-92D1-4F04-B797-DBEAE00DEAF5}"/>
              </c:ext>
            </c:extLst>
          </c:dPt>
          <c:dPt>
            <c:idx val="3"/>
            <c:bubble3D val="0"/>
            <c:explosion val="0"/>
            <c:spPr>
              <a:solidFill>
                <a:srgbClr val="00B0F0"/>
              </a:solidFill>
            </c:spPr>
            <c:extLst>
              <c:ext xmlns:c16="http://schemas.microsoft.com/office/drawing/2014/chart" uri="{C3380CC4-5D6E-409C-BE32-E72D297353CC}">
                <c16:uniqueId val="{00000007-92D1-4F04-B797-DBEAE00DEAF5}"/>
              </c:ext>
            </c:extLst>
          </c:dPt>
          <c:dPt>
            <c:idx val="4"/>
            <c:bubble3D val="0"/>
            <c:explosion val="0"/>
            <c:spPr>
              <a:solidFill>
                <a:srgbClr val="003399"/>
              </a:solidFill>
            </c:spPr>
            <c:extLst>
              <c:ext xmlns:c16="http://schemas.microsoft.com/office/drawing/2014/chart" uri="{C3380CC4-5D6E-409C-BE32-E72D297353CC}">
                <c16:uniqueId val="{00000009-92D1-4F04-B797-DBEAE00DEAF5}"/>
              </c:ext>
            </c:extLst>
          </c:dPt>
          <c:dPt>
            <c:idx val="5"/>
            <c:bubble3D val="0"/>
            <c:explosion val="0"/>
            <c:spPr>
              <a:solidFill>
                <a:srgbClr val="FFC000"/>
              </a:solidFill>
            </c:spPr>
            <c:extLst>
              <c:ext xmlns:c16="http://schemas.microsoft.com/office/drawing/2014/chart" uri="{C3380CC4-5D6E-409C-BE32-E72D297353CC}">
                <c16:uniqueId val="{0000000B-92D1-4F04-B797-DBEAE00DEAF5}"/>
              </c:ext>
            </c:extLst>
          </c:dPt>
          <c:dPt>
            <c:idx val="6"/>
            <c:bubble3D val="0"/>
            <c:explosion val="0"/>
            <c:spPr>
              <a:solidFill>
                <a:srgbClr val="FF0000"/>
              </a:solidFill>
            </c:spPr>
            <c:extLst>
              <c:ext xmlns:c16="http://schemas.microsoft.com/office/drawing/2014/chart" uri="{C3380CC4-5D6E-409C-BE32-E72D297353CC}">
                <c16:uniqueId val="{0000000D-92D1-4F04-B797-DBEAE00DEAF5}"/>
              </c:ext>
            </c:extLst>
          </c:dPt>
          <c:dPt>
            <c:idx val="7"/>
            <c:bubble3D val="0"/>
            <c:explosion val="0"/>
            <c:spPr>
              <a:solidFill>
                <a:srgbClr val="FFFF00"/>
              </a:solidFill>
            </c:spPr>
            <c:extLst>
              <c:ext xmlns:c16="http://schemas.microsoft.com/office/drawing/2014/chart" uri="{C3380CC4-5D6E-409C-BE32-E72D297353CC}">
                <c16:uniqueId val="{0000000F-92D1-4F04-B797-DBEAE00DEAF5}"/>
              </c:ext>
            </c:extLst>
          </c:dPt>
          <c:dPt>
            <c:idx val="8"/>
            <c:bubble3D val="0"/>
            <c:explosion val="0"/>
            <c:spPr>
              <a:solidFill>
                <a:schemeClr val="bg2">
                  <a:lumMod val="50000"/>
                </a:schemeClr>
              </a:solidFill>
            </c:spPr>
            <c:extLst>
              <c:ext xmlns:c16="http://schemas.microsoft.com/office/drawing/2014/chart" uri="{C3380CC4-5D6E-409C-BE32-E72D297353CC}">
                <c16:uniqueId val="{00000011-92D1-4F04-B797-DBEAE00DEAF5}"/>
              </c:ext>
            </c:extLst>
          </c:dPt>
          <c:dPt>
            <c:idx val="9"/>
            <c:bubble3D val="0"/>
            <c:explosion val="0"/>
            <c:extLst>
              <c:ext xmlns:c16="http://schemas.microsoft.com/office/drawing/2014/chart" uri="{C3380CC4-5D6E-409C-BE32-E72D297353CC}">
                <c16:uniqueId val="{00000012-92D1-4F04-B797-DBEAE00DEAF5}"/>
              </c:ext>
            </c:extLst>
          </c:dPt>
          <c:dLbls>
            <c:spPr>
              <a:noFill/>
              <a:ln>
                <a:noFill/>
              </a:ln>
              <a:effectLst/>
            </c:spPr>
            <c:txPr>
              <a:bodyPr wrap="square" lIns="38100" tIns="19050" rIns="38100" bIns="19050" anchor="ctr">
                <a:spAutoFit/>
              </a:bodyPr>
              <a:lstStyle/>
              <a:p>
                <a:pPr>
                  <a:defRPr b="1" i="0">
                    <a:effectLst/>
                  </a:defRPr>
                </a:pPr>
                <a:endParaRPr lang="en-US"/>
              </a:p>
            </c:txPr>
            <c:showLegendKey val="1"/>
            <c:showVal val="0"/>
            <c:showCatName val="0"/>
            <c:showSerName val="0"/>
            <c:showPercent val="1"/>
            <c:showBubbleSize val="0"/>
            <c:showLeaderLines val="1"/>
            <c:extLst>
              <c:ext xmlns:c15="http://schemas.microsoft.com/office/drawing/2012/chart" uri="{CE6537A1-D6FC-4f65-9D91-7224C49458BB}"/>
            </c:extLst>
          </c:dLbls>
          <c:cat>
            <c:strRef>
              <c:f>Sheet1!$A$2:$A$11</c:f>
              <c:strCache>
                <c:ptCount val="10"/>
                <c:pt idx="0">
                  <c:v>US ARMY</c:v>
                </c:pt>
                <c:pt idx="1">
                  <c:v>ARNG</c:v>
                </c:pt>
                <c:pt idx="2">
                  <c:v>USAR</c:v>
                </c:pt>
                <c:pt idx="3">
                  <c:v>US AIR FORCE</c:v>
                </c:pt>
                <c:pt idx="4">
                  <c:v>US SPACE FORCE</c:v>
                </c:pt>
                <c:pt idx="5">
                  <c:v>US NAVY </c:v>
                </c:pt>
                <c:pt idx="6">
                  <c:v>USCG</c:v>
                </c:pt>
                <c:pt idx="7">
                  <c:v>USMC</c:v>
                </c:pt>
                <c:pt idx="8">
                  <c:v>IA/DAC</c:v>
                </c:pt>
                <c:pt idx="9">
                  <c:v>IMS</c:v>
                </c:pt>
              </c:strCache>
            </c:strRef>
          </c:cat>
          <c:val>
            <c:numRef>
              <c:f>Sheet1!$B$2:$B$11</c:f>
              <c:numCache>
                <c:formatCode>General</c:formatCode>
                <c:ptCount val="10"/>
                <c:pt idx="0">
                  <c:v>404</c:v>
                </c:pt>
                <c:pt idx="1">
                  <c:v>59</c:v>
                </c:pt>
                <c:pt idx="2">
                  <c:v>60</c:v>
                </c:pt>
                <c:pt idx="3">
                  <c:v>67</c:v>
                </c:pt>
                <c:pt idx="4">
                  <c:v>5</c:v>
                </c:pt>
                <c:pt idx="5">
                  <c:v>10</c:v>
                </c:pt>
                <c:pt idx="6">
                  <c:v>1</c:v>
                </c:pt>
                <c:pt idx="7">
                  <c:v>23</c:v>
                </c:pt>
                <c:pt idx="8">
                  <c:v>1</c:v>
                </c:pt>
                <c:pt idx="9">
                  <c:v>87</c:v>
                </c:pt>
              </c:numCache>
            </c:numRef>
          </c:val>
          <c:extLst>
            <c:ext xmlns:c16="http://schemas.microsoft.com/office/drawing/2014/chart" uri="{C3380CC4-5D6E-409C-BE32-E72D297353CC}">
              <c16:uniqueId val="{00000013-92D1-4F04-B797-DBEAE00DEAF5}"/>
            </c:ext>
          </c:extLst>
        </c:ser>
        <c:dLbls>
          <c:showLegendKey val="0"/>
          <c:showVal val="0"/>
          <c:showCatName val="0"/>
          <c:showSerName val="0"/>
          <c:showPercent val="0"/>
          <c:showBubbleSize val="0"/>
          <c:showLeaderLines val="1"/>
        </c:dLbls>
      </c:pie3DChart>
    </c:plotArea>
    <c:legend>
      <c:legendPos val="r"/>
      <c:layout>
        <c:manualLayout>
          <c:xMode val="edge"/>
          <c:yMode val="edge"/>
          <c:x val="0.78436025892842876"/>
          <c:y val="9.0481417622437638E-3"/>
          <c:w val="0.21100591263365107"/>
          <c:h val="0.95699730272631633"/>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039A306-E333-EAA7-B881-23F350163A98}"/>
              </a:ext>
            </a:extLst>
          </p:cNvPr>
          <p:cNvSpPr>
            <a:spLocks noGrp="1"/>
          </p:cNvSpPr>
          <p:nvPr>
            <p:ph type="hdr" sz="quarter"/>
          </p:nvPr>
        </p:nvSpPr>
        <p:spPr>
          <a:xfrm>
            <a:off x="0" y="1"/>
            <a:ext cx="4033804" cy="741793"/>
          </a:xfrm>
          <a:prstGeom prst="rect">
            <a:avLst/>
          </a:prstGeom>
        </p:spPr>
        <p:txBody>
          <a:bodyPr vert="horz" lIns="134947" tIns="67474" rIns="134947" bIns="67474" rtlCol="0"/>
          <a:lstStyle>
            <a:lvl1pPr algn="l">
              <a:defRPr sz="1800"/>
            </a:lvl1pPr>
          </a:lstStyle>
          <a:p>
            <a:endParaRPr lang="en-US"/>
          </a:p>
        </p:txBody>
      </p:sp>
      <p:sp>
        <p:nvSpPr>
          <p:cNvPr id="3" name="Date Placeholder 2">
            <a:extLst>
              <a:ext uri="{FF2B5EF4-FFF2-40B4-BE49-F238E27FC236}">
                <a16:creationId xmlns:a16="http://schemas.microsoft.com/office/drawing/2014/main" id="{EBEE99AD-57D7-943F-EF89-AA0F86BDD22A}"/>
              </a:ext>
            </a:extLst>
          </p:cNvPr>
          <p:cNvSpPr>
            <a:spLocks noGrp="1"/>
          </p:cNvSpPr>
          <p:nvPr>
            <p:ph type="dt" sz="quarter" idx="1"/>
          </p:nvPr>
        </p:nvSpPr>
        <p:spPr>
          <a:xfrm>
            <a:off x="5273193" y="1"/>
            <a:ext cx="4033804" cy="741793"/>
          </a:xfrm>
          <a:prstGeom prst="rect">
            <a:avLst/>
          </a:prstGeom>
        </p:spPr>
        <p:txBody>
          <a:bodyPr vert="horz" lIns="134947" tIns="67474" rIns="134947" bIns="67474" rtlCol="0"/>
          <a:lstStyle>
            <a:lvl1pPr algn="r">
              <a:defRPr sz="1800"/>
            </a:lvl1pPr>
          </a:lstStyle>
          <a:p>
            <a:fld id="{842A70EE-1E3B-4E48-813F-E70F8623B960}" type="datetimeFigureOut">
              <a:rPr lang="en-US" smtClean="0"/>
              <a:t>7/23/2026</a:t>
            </a:fld>
            <a:endParaRPr lang="en-US"/>
          </a:p>
        </p:txBody>
      </p:sp>
      <p:sp>
        <p:nvSpPr>
          <p:cNvPr id="4" name="Footer Placeholder 3">
            <a:extLst>
              <a:ext uri="{FF2B5EF4-FFF2-40B4-BE49-F238E27FC236}">
                <a16:creationId xmlns:a16="http://schemas.microsoft.com/office/drawing/2014/main" id="{95DB034C-0945-0DF7-ABD3-6C294506854E}"/>
              </a:ext>
            </a:extLst>
          </p:cNvPr>
          <p:cNvSpPr>
            <a:spLocks noGrp="1"/>
          </p:cNvSpPr>
          <p:nvPr>
            <p:ph type="ftr" sz="quarter" idx="2"/>
          </p:nvPr>
        </p:nvSpPr>
        <p:spPr>
          <a:xfrm>
            <a:off x="0" y="14053708"/>
            <a:ext cx="4033804" cy="741793"/>
          </a:xfrm>
          <a:prstGeom prst="rect">
            <a:avLst/>
          </a:prstGeom>
        </p:spPr>
        <p:txBody>
          <a:bodyPr vert="horz" lIns="134947" tIns="67474" rIns="134947" bIns="67474" rtlCol="0" anchor="b"/>
          <a:lstStyle>
            <a:lvl1pPr algn="l">
              <a:defRPr sz="1800"/>
            </a:lvl1pPr>
          </a:lstStyle>
          <a:p>
            <a:endParaRPr lang="en-US"/>
          </a:p>
        </p:txBody>
      </p:sp>
      <p:sp>
        <p:nvSpPr>
          <p:cNvPr id="5" name="Slide Number Placeholder 4">
            <a:extLst>
              <a:ext uri="{FF2B5EF4-FFF2-40B4-BE49-F238E27FC236}">
                <a16:creationId xmlns:a16="http://schemas.microsoft.com/office/drawing/2014/main" id="{C03F92D7-776F-FF5D-92FD-356985C47CA7}"/>
              </a:ext>
            </a:extLst>
          </p:cNvPr>
          <p:cNvSpPr>
            <a:spLocks noGrp="1"/>
          </p:cNvSpPr>
          <p:nvPr>
            <p:ph type="sldNum" sz="quarter" idx="3"/>
          </p:nvPr>
        </p:nvSpPr>
        <p:spPr>
          <a:xfrm>
            <a:off x="5273193" y="14053708"/>
            <a:ext cx="4033804" cy="741793"/>
          </a:xfrm>
          <a:prstGeom prst="rect">
            <a:avLst/>
          </a:prstGeom>
        </p:spPr>
        <p:txBody>
          <a:bodyPr vert="horz" lIns="134947" tIns="67474" rIns="134947" bIns="67474" rtlCol="0" anchor="b"/>
          <a:lstStyle>
            <a:lvl1pPr algn="r">
              <a:defRPr sz="1800"/>
            </a:lvl1pPr>
          </a:lstStyle>
          <a:p>
            <a:fld id="{6AE42900-3CA2-486F-BE1A-3669039C735B}" type="slidenum">
              <a:rPr lang="en-US" smtClean="0"/>
              <a:t>‹#›</a:t>
            </a:fld>
            <a:endParaRPr lang="en-US"/>
          </a:p>
        </p:txBody>
      </p:sp>
    </p:spTree>
    <p:extLst>
      <p:ext uri="{BB962C8B-B14F-4D97-AF65-F5344CB8AC3E}">
        <p14:creationId xmlns:p14="http://schemas.microsoft.com/office/powerpoint/2010/main" val="37983359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838" cy="7413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73675" y="0"/>
            <a:ext cx="4033838" cy="741363"/>
          </a:xfrm>
          <a:prstGeom prst="rect">
            <a:avLst/>
          </a:prstGeom>
        </p:spPr>
        <p:txBody>
          <a:bodyPr vert="horz" lIns="91440" tIns="45720" rIns="91440" bIns="45720" rtlCol="0"/>
          <a:lstStyle>
            <a:lvl1pPr algn="r">
              <a:defRPr sz="1200"/>
            </a:lvl1pPr>
          </a:lstStyle>
          <a:p>
            <a:fld id="{0397E300-02F0-4568-8390-B29687698E26}" type="datetimeFigureOut">
              <a:rPr lang="en-US" smtClean="0"/>
              <a:t>7/23/2026</a:t>
            </a:fld>
            <a:endParaRPr lang="en-US"/>
          </a:p>
        </p:txBody>
      </p:sp>
      <p:sp>
        <p:nvSpPr>
          <p:cNvPr id="4" name="Slide Image Placeholder 3"/>
          <p:cNvSpPr>
            <a:spLocks noGrp="1" noRot="1" noChangeAspect="1"/>
          </p:cNvSpPr>
          <p:nvPr>
            <p:ph type="sldImg" idx="2"/>
          </p:nvPr>
        </p:nvSpPr>
        <p:spPr>
          <a:xfrm>
            <a:off x="1325563" y="1849438"/>
            <a:ext cx="6657975" cy="499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7119938"/>
            <a:ext cx="7448550" cy="58261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4054138"/>
            <a:ext cx="4033838" cy="7413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73675" y="14054138"/>
            <a:ext cx="4033838" cy="741362"/>
          </a:xfrm>
          <a:prstGeom prst="rect">
            <a:avLst/>
          </a:prstGeom>
        </p:spPr>
        <p:txBody>
          <a:bodyPr vert="horz" lIns="91440" tIns="45720" rIns="91440" bIns="45720" rtlCol="0" anchor="b"/>
          <a:lstStyle>
            <a:lvl1pPr algn="r">
              <a:defRPr sz="1200"/>
            </a:lvl1pPr>
          </a:lstStyle>
          <a:p>
            <a:fld id="{9938B77E-C1B6-40D1-9296-6AA00AB2AE81}" type="slidenum">
              <a:rPr lang="en-US" smtClean="0"/>
              <a:t>‹#›</a:t>
            </a:fld>
            <a:endParaRPr lang="en-US"/>
          </a:p>
        </p:txBody>
      </p:sp>
    </p:spTree>
    <p:extLst>
      <p:ext uri="{BB962C8B-B14F-4D97-AF65-F5344CB8AC3E}">
        <p14:creationId xmlns:p14="http://schemas.microsoft.com/office/powerpoint/2010/main" val="2281441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635B762-596E-4C90-BA4E-C3E20BC05F78}" type="slidenum">
              <a:rPr lang="en-US" smtClean="0"/>
              <a:pPr>
                <a:defRPr/>
              </a:pPr>
              <a:t>1</a:t>
            </a:fld>
            <a:endParaRPr lang="en-US"/>
          </a:p>
        </p:txBody>
      </p:sp>
    </p:spTree>
    <p:extLst>
      <p:ext uri="{BB962C8B-B14F-4D97-AF65-F5344CB8AC3E}">
        <p14:creationId xmlns:p14="http://schemas.microsoft.com/office/powerpoint/2010/main" val="551857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0256D5F-CD87-48CD-824E-FACD36162F7F}" type="slidenum">
              <a:rPr lang="en-US"/>
              <a:pPr fontAlgn="base">
                <a:spcBef>
                  <a:spcPct val="0"/>
                </a:spcBef>
                <a:spcAft>
                  <a:spcPct val="0"/>
                </a:spcAft>
              </a:pPr>
              <a:t>2</a:t>
            </a:fld>
            <a:endParaRPr lang="en-US"/>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nSpc>
                <a:spcPct val="90000"/>
              </a:lnSpc>
              <a:spcBef>
                <a:spcPct val="0"/>
              </a:spcBef>
            </a:pPr>
            <a:endParaRPr lang="en-US"/>
          </a:p>
        </p:txBody>
      </p:sp>
    </p:spTree>
    <p:extLst>
      <p:ext uri="{BB962C8B-B14F-4D97-AF65-F5344CB8AC3E}">
        <p14:creationId xmlns:p14="http://schemas.microsoft.com/office/powerpoint/2010/main" val="3017505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0256D5F-CD87-48CD-824E-FACD36162F7F}" type="slidenum">
              <a:rPr lang="en-US"/>
              <a:pPr fontAlgn="base">
                <a:spcBef>
                  <a:spcPct val="0"/>
                </a:spcBef>
                <a:spcAft>
                  <a:spcPct val="0"/>
                </a:spcAft>
              </a:pPr>
              <a:t>3</a:t>
            </a:fld>
            <a:endParaRPr lang="en-US"/>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nSpc>
                <a:spcPct val="90000"/>
              </a:lnSpc>
              <a:spcBef>
                <a:spcPct val="0"/>
              </a:spcBef>
            </a:pPr>
            <a:endParaRPr lang="en-US"/>
          </a:p>
        </p:txBody>
      </p:sp>
    </p:spTree>
    <p:extLst>
      <p:ext uri="{BB962C8B-B14F-4D97-AF65-F5344CB8AC3E}">
        <p14:creationId xmlns:p14="http://schemas.microsoft.com/office/powerpoint/2010/main" val="1272897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Just wanted</a:t>
            </a:r>
            <a:r>
              <a:rPr lang="en-US" baseline="0"/>
              <a:t> you to understand there is not a huge staff here to assist you.  We will however provide you with great service.  Also keep in mind with a small staff the procedures that are in place are to ensure we can give you great service.  </a:t>
            </a:r>
            <a:endParaRPr lang="en-US"/>
          </a:p>
        </p:txBody>
      </p:sp>
      <p:sp>
        <p:nvSpPr>
          <p:cNvPr id="4" name="Slide Number Placeholder 3"/>
          <p:cNvSpPr>
            <a:spLocks noGrp="1"/>
          </p:cNvSpPr>
          <p:nvPr>
            <p:ph type="sldNum" sz="quarter" idx="10"/>
          </p:nvPr>
        </p:nvSpPr>
        <p:spPr/>
        <p:txBody>
          <a:bodyPr/>
          <a:lstStyle/>
          <a:p>
            <a:fld id="{3B569610-19BE-433F-B87C-8B427E1648F2}" type="slidenum">
              <a:rPr lang="en-US" smtClean="0"/>
              <a:pPr/>
              <a:t>4</a:t>
            </a:fld>
            <a:endParaRPr lang="en-US"/>
          </a:p>
        </p:txBody>
      </p:sp>
    </p:spTree>
    <p:extLst>
      <p:ext uri="{BB962C8B-B14F-4D97-AF65-F5344CB8AC3E}">
        <p14:creationId xmlns:p14="http://schemas.microsoft.com/office/powerpoint/2010/main" val="3639441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569610-19BE-433F-B87C-8B427E1648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8651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Uniform is ASU/AGSU’s Ike Jacket authorized. </a:t>
            </a:r>
          </a:p>
        </p:txBody>
      </p:sp>
      <p:sp>
        <p:nvSpPr>
          <p:cNvPr id="4" name="Slide Number Placeholder 3"/>
          <p:cNvSpPr>
            <a:spLocks noGrp="1"/>
          </p:cNvSpPr>
          <p:nvPr>
            <p:ph type="sldNum" sz="quarter" idx="5"/>
          </p:nvPr>
        </p:nvSpPr>
        <p:spPr/>
        <p:txBody>
          <a:bodyPr/>
          <a:lstStyle/>
          <a:p>
            <a:fld id="{9CA60457-50AB-4615-96F7-686F1D98768F}" type="slidenum">
              <a:rPr lang="en-US" smtClean="0"/>
              <a:t>6</a:t>
            </a:fld>
            <a:endParaRPr lang="en-US"/>
          </a:p>
        </p:txBody>
      </p:sp>
    </p:spTree>
    <p:extLst>
      <p:ext uri="{BB962C8B-B14F-4D97-AF65-F5344CB8AC3E}">
        <p14:creationId xmlns:p14="http://schemas.microsoft.com/office/powerpoint/2010/main" val="3675960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a:t>
            </a:r>
            <a:r>
              <a:rPr lang="en-US" baseline="0"/>
              <a:t> Accountability Tracker is here as a means of accounting for each of you.  </a:t>
            </a:r>
            <a:endParaRPr lang="en-US"/>
          </a:p>
        </p:txBody>
      </p:sp>
      <p:sp>
        <p:nvSpPr>
          <p:cNvPr id="4" name="Slide Number Placeholder 3"/>
          <p:cNvSpPr>
            <a:spLocks noGrp="1"/>
          </p:cNvSpPr>
          <p:nvPr>
            <p:ph type="sldNum" sz="quarter" idx="10"/>
          </p:nvPr>
        </p:nvSpPr>
        <p:spPr/>
        <p:txBody>
          <a:bodyPr/>
          <a:lstStyle/>
          <a:p>
            <a:fld id="{3B569610-19BE-433F-B87C-8B427E1648F2}" type="slidenum">
              <a:rPr lang="en-US" smtClean="0"/>
              <a:pPr/>
              <a:t>19</a:t>
            </a:fld>
            <a:endParaRPr lang="en-US"/>
          </a:p>
        </p:txBody>
      </p:sp>
    </p:spTree>
    <p:extLst>
      <p:ext uri="{BB962C8B-B14F-4D97-AF65-F5344CB8AC3E}">
        <p14:creationId xmlns:p14="http://schemas.microsoft.com/office/powerpoint/2010/main" val="1938005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under normal conditions.  Previous slide</a:t>
            </a:r>
            <a:r>
              <a:rPr lang="en-US" baseline="0"/>
              <a:t> gives you the current authorization levels.  </a:t>
            </a:r>
            <a:endParaRPr lang="en-US"/>
          </a:p>
        </p:txBody>
      </p:sp>
      <p:sp>
        <p:nvSpPr>
          <p:cNvPr id="4" name="Slide Number Placeholder 3"/>
          <p:cNvSpPr>
            <a:spLocks noGrp="1"/>
          </p:cNvSpPr>
          <p:nvPr>
            <p:ph type="sldNum" sz="quarter" idx="10"/>
          </p:nvPr>
        </p:nvSpPr>
        <p:spPr/>
        <p:txBody>
          <a:bodyPr/>
          <a:lstStyle/>
          <a:p>
            <a:fld id="{3B569610-19BE-433F-B87C-8B427E1648F2}" type="slidenum">
              <a:rPr lang="en-US" smtClean="0"/>
              <a:pPr/>
              <a:t>20</a:t>
            </a:fld>
            <a:endParaRPr lang="en-US"/>
          </a:p>
        </p:txBody>
      </p:sp>
    </p:spTree>
    <p:extLst>
      <p:ext uri="{BB962C8B-B14F-4D97-AF65-F5344CB8AC3E}">
        <p14:creationId xmlns:p14="http://schemas.microsoft.com/office/powerpoint/2010/main" val="3787405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0C458-EA29-919B-6EF1-E5CDDEAD0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A9BD5-774C-9CA7-2F86-3AAA048DC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3B9B5-B506-77A5-38E5-A07C27FCED82}"/>
              </a:ext>
            </a:extLst>
          </p:cNvPr>
          <p:cNvSpPr>
            <a:spLocks noGrp="1"/>
          </p:cNvSpPr>
          <p:nvPr>
            <p:ph type="body" idx="1"/>
          </p:nvPr>
        </p:nvSpPr>
        <p:spPr/>
        <p:txBody>
          <a:bodyPr/>
          <a:lstStyle/>
          <a:p>
            <a:r>
              <a:rPr lang="en-US"/>
              <a:t>This is under normal conditions.  Previous slide</a:t>
            </a:r>
            <a:r>
              <a:rPr lang="en-US" baseline="0"/>
              <a:t> gives you the current authorization levels.  </a:t>
            </a:r>
            <a:endParaRPr lang="en-US"/>
          </a:p>
        </p:txBody>
      </p:sp>
      <p:sp>
        <p:nvSpPr>
          <p:cNvPr id="4" name="Slide Number Placeholder 3">
            <a:extLst>
              <a:ext uri="{FF2B5EF4-FFF2-40B4-BE49-F238E27FC236}">
                <a16:creationId xmlns:a16="http://schemas.microsoft.com/office/drawing/2014/main" id="{1D85C386-8682-F756-85D7-1DFB14B1D1C5}"/>
              </a:ext>
            </a:extLst>
          </p:cNvPr>
          <p:cNvSpPr>
            <a:spLocks noGrp="1"/>
          </p:cNvSpPr>
          <p:nvPr>
            <p:ph type="sldNum" sz="quarter" idx="10"/>
          </p:nvPr>
        </p:nvSpPr>
        <p:spPr/>
        <p:txBody>
          <a:bodyPr/>
          <a:lstStyle/>
          <a:p>
            <a:fld id="{3B569610-19BE-433F-B87C-8B427E1648F2}" type="slidenum">
              <a:rPr lang="en-US" smtClean="0"/>
              <a:pPr/>
              <a:t>22</a:t>
            </a:fld>
            <a:endParaRPr lang="en-US"/>
          </a:p>
        </p:txBody>
      </p:sp>
    </p:spTree>
    <p:extLst>
      <p:ext uri="{BB962C8B-B14F-4D97-AF65-F5344CB8AC3E}">
        <p14:creationId xmlns:p14="http://schemas.microsoft.com/office/powerpoint/2010/main" val="1341373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569610-19BE-433F-B87C-8B427E1648F2}" type="slidenum">
              <a:rPr lang="en-US" smtClean="0"/>
              <a:pPr/>
              <a:t>24</a:t>
            </a:fld>
            <a:endParaRPr lang="en-US"/>
          </a:p>
        </p:txBody>
      </p:sp>
    </p:spTree>
    <p:extLst>
      <p:ext uri="{BB962C8B-B14F-4D97-AF65-F5344CB8AC3E}">
        <p14:creationId xmlns:p14="http://schemas.microsoft.com/office/powerpoint/2010/main" val="1354842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5844B5-2B7C-4E5B-926B-373C5A0A29E5}" type="slidenum">
              <a:rPr lang="en-US"/>
              <a:pPr fontAlgn="base">
                <a:spcBef>
                  <a:spcPct val="0"/>
                </a:spcBef>
                <a:spcAft>
                  <a:spcPct val="0"/>
                </a:spcAft>
              </a:pPr>
              <a:t>25</a:t>
            </a:fld>
            <a:endParaRPr lang="en-US"/>
          </a:p>
        </p:txBody>
      </p:sp>
      <p:sp>
        <p:nvSpPr>
          <p:cNvPr id="22531" name="Rectangle 2"/>
          <p:cNvSpPr>
            <a:spLocks noGrp="1" noRot="1" noChangeAspect="1" noChangeArrowheads="1" noTextEdit="1"/>
          </p:cNvSpPr>
          <p:nvPr>
            <p:ph type="sldImg"/>
          </p:nvPr>
        </p:nvSpPr>
        <p:spPr bwMode="auto">
          <a:xfrm>
            <a:off x="1196975" y="693738"/>
            <a:ext cx="4618038" cy="3462337"/>
          </a:xfrm>
          <a:noFill/>
          <a:ln>
            <a:solidFill>
              <a:srgbClr val="000000"/>
            </a:solidFill>
            <a:miter lim="800000"/>
            <a:headEnd/>
            <a:tailEnd/>
          </a:ln>
        </p:spPr>
      </p:sp>
      <p:sp>
        <p:nvSpPr>
          <p:cNvPr id="22532" name="Rectangle 3"/>
          <p:cNvSpPr>
            <a:spLocks noGrp="1" noChangeArrowheads="1"/>
          </p:cNvSpPr>
          <p:nvPr>
            <p:ph type="body" idx="1"/>
          </p:nvPr>
        </p:nvSpPr>
        <p:spPr bwMode="auto">
          <a:xfrm>
            <a:off x="701040" y="4385533"/>
            <a:ext cx="5608320" cy="4156234"/>
          </a:xfrm>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1985323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A5A72-1600-6663-8DF0-A5A6EDDC6FC2}"/>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4CC64176-C110-D5AC-9F54-93CFCD3C906B}"/>
              </a:ext>
            </a:extLst>
          </p:cNvPr>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5844B5-2B7C-4E5B-926B-373C5A0A29E5}" type="slidenum">
              <a:rPr lang="en-US"/>
              <a:pPr fontAlgn="base">
                <a:spcBef>
                  <a:spcPct val="0"/>
                </a:spcBef>
                <a:spcAft>
                  <a:spcPct val="0"/>
                </a:spcAft>
              </a:pPr>
              <a:t>27</a:t>
            </a:fld>
            <a:endParaRPr lang="en-US"/>
          </a:p>
        </p:txBody>
      </p:sp>
      <p:sp>
        <p:nvSpPr>
          <p:cNvPr id="22531" name="Rectangle 2">
            <a:extLst>
              <a:ext uri="{FF2B5EF4-FFF2-40B4-BE49-F238E27FC236}">
                <a16:creationId xmlns:a16="http://schemas.microsoft.com/office/drawing/2014/main" id="{914AC5E3-56BB-72BB-AF91-EE3693BAEAB4}"/>
              </a:ext>
            </a:extLst>
          </p:cNvPr>
          <p:cNvSpPr>
            <a:spLocks noGrp="1" noRot="1" noChangeAspect="1" noChangeArrowheads="1" noTextEdit="1"/>
          </p:cNvSpPr>
          <p:nvPr>
            <p:ph type="sldImg"/>
          </p:nvPr>
        </p:nvSpPr>
        <p:spPr bwMode="auto">
          <a:xfrm>
            <a:off x="1196975" y="693738"/>
            <a:ext cx="4618038" cy="3462337"/>
          </a:xfrm>
          <a:noFill/>
          <a:ln>
            <a:solidFill>
              <a:srgbClr val="000000"/>
            </a:solidFill>
            <a:miter lim="800000"/>
            <a:headEnd/>
            <a:tailEnd/>
          </a:ln>
        </p:spPr>
      </p:sp>
      <p:sp>
        <p:nvSpPr>
          <p:cNvPr id="22532" name="Rectangle 3">
            <a:extLst>
              <a:ext uri="{FF2B5EF4-FFF2-40B4-BE49-F238E27FC236}">
                <a16:creationId xmlns:a16="http://schemas.microsoft.com/office/drawing/2014/main" id="{5A42678A-BAD0-0459-4A7F-B9348800887F}"/>
              </a:ext>
            </a:extLst>
          </p:cNvPr>
          <p:cNvSpPr>
            <a:spLocks noGrp="1" noChangeArrowheads="1"/>
          </p:cNvSpPr>
          <p:nvPr>
            <p:ph type="body" idx="1"/>
          </p:nvPr>
        </p:nvSpPr>
        <p:spPr bwMode="auto">
          <a:xfrm>
            <a:off x="701040" y="4385533"/>
            <a:ext cx="5608320" cy="4156234"/>
          </a:xfrm>
          <a:noFill/>
        </p:spPr>
        <p:txBody>
          <a:bodyPr wrap="square" numCol="1" anchor="t" anchorCtr="0" compatLnSpc="1">
            <a:prstTxWarp prst="textNoShape">
              <a:avLst/>
            </a:prstTxWarp>
          </a:bodyPr>
          <a:lstStyle/>
          <a:p>
            <a:pPr>
              <a:spcBef>
                <a:spcPct val="0"/>
              </a:spcBef>
            </a:pPr>
            <a:endParaRPr lang="en-US"/>
          </a:p>
        </p:txBody>
      </p:sp>
    </p:spTree>
    <p:extLst>
      <p:ext uri="{BB962C8B-B14F-4D97-AF65-F5344CB8AC3E}">
        <p14:creationId xmlns:p14="http://schemas.microsoft.com/office/powerpoint/2010/main" val="232729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569610-19BE-433F-B87C-8B427E1648F2}" type="slidenum">
              <a:rPr lang="en-US" smtClean="0"/>
              <a:pPr/>
              <a:t>28</a:t>
            </a:fld>
            <a:endParaRPr lang="en-US"/>
          </a:p>
        </p:txBody>
      </p:sp>
    </p:spTree>
    <p:extLst>
      <p:ext uri="{BB962C8B-B14F-4D97-AF65-F5344CB8AC3E}">
        <p14:creationId xmlns:p14="http://schemas.microsoft.com/office/powerpoint/2010/main" val="337730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FF27BBBA-53B1-469A-924C-50C2DA60BD10}" type="slidenum">
              <a:rPr lang="en-US"/>
              <a:pPr/>
              <a:t>31</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xfrm>
            <a:off x="701040" y="4388740"/>
            <a:ext cx="5608320" cy="4154630"/>
          </a:xfrm>
          <a:noFill/>
          <a:ln/>
        </p:spPr>
        <p:txBody>
          <a:bodyPr/>
          <a:lstStyle/>
          <a:p>
            <a:pPr eaLnBrk="1" hangingPunct="1"/>
            <a:endParaRPr lang="en-US"/>
          </a:p>
        </p:txBody>
      </p:sp>
    </p:spTree>
    <p:extLst>
      <p:ext uri="{BB962C8B-B14F-4D97-AF65-F5344CB8AC3E}">
        <p14:creationId xmlns:p14="http://schemas.microsoft.com/office/powerpoint/2010/main" val="1371008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FF27BBBA-53B1-469A-924C-50C2DA60BD10}" type="slidenum">
              <a:rPr lang="en-US"/>
              <a:pPr/>
              <a:t>32</a:t>
            </a:fld>
            <a:endParaRPr 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xfrm>
            <a:off x="701040" y="4388740"/>
            <a:ext cx="5608320" cy="4154630"/>
          </a:xfrm>
          <a:noFill/>
          <a:ln/>
        </p:spPr>
        <p:txBody>
          <a:bodyPr/>
          <a:lstStyle/>
          <a:p>
            <a:pPr eaLnBrk="1" hangingPunct="1"/>
            <a:r>
              <a:rPr lang="en-US"/>
              <a:t>F LOT 2 is both north</a:t>
            </a:r>
            <a:r>
              <a:rPr lang="en-US" baseline="0"/>
              <a:t> and south sides curb to curb.  </a:t>
            </a:r>
            <a:endParaRPr lang="en-US"/>
          </a:p>
        </p:txBody>
      </p:sp>
    </p:spTree>
    <p:extLst>
      <p:ext uri="{BB962C8B-B14F-4D97-AF65-F5344CB8AC3E}">
        <p14:creationId xmlns:p14="http://schemas.microsoft.com/office/powerpoint/2010/main" val="3142437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CC18C8B-17EA-43DD-A8FE-B265A9B2E6C0}" type="slidenum">
              <a:rPr lang="en-US" smtClean="0"/>
              <a:pPr/>
              <a:t>33</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xfrm>
            <a:off x="701040" y="4388740"/>
            <a:ext cx="5608320" cy="4154630"/>
          </a:xfrm>
          <a:noFill/>
          <a:ln/>
        </p:spPr>
        <p:txBody>
          <a:bodyPr/>
          <a:lstStyle/>
          <a:p>
            <a:pPr eaLnBrk="1" hangingPunct="1"/>
            <a:endParaRPr lang="en-US"/>
          </a:p>
        </p:txBody>
      </p:sp>
    </p:spTree>
    <p:extLst>
      <p:ext uri="{BB962C8B-B14F-4D97-AF65-F5344CB8AC3E}">
        <p14:creationId xmlns:p14="http://schemas.microsoft.com/office/powerpoint/2010/main" val="3714607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CC18C8B-17EA-43DD-A8FE-B265A9B2E6C0}" type="slidenum">
              <a:rPr lang="en-US" smtClean="0"/>
              <a:pPr/>
              <a:t>35</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xfrm>
            <a:off x="701040" y="4388740"/>
            <a:ext cx="5608320" cy="4154630"/>
          </a:xfrm>
          <a:noFill/>
          <a:ln/>
        </p:spPr>
        <p:txBody>
          <a:bodyPr/>
          <a:lstStyle/>
          <a:p>
            <a:pPr eaLnBrk="1" hangingPunct="1"/>
            <a:endParaRPr lang="en-US"/>
          </a:p>
        </p:txBody>
      </p:sp>
    </p:spTree>
    <p:extLst>
      <p:ext uri="{BB962C8B-B14F-4D97-AF65-F5344CB8AC3E}">
        <p14:creationId xmlns:p14="http://schemas.microsoft.com/office/powerpoint/2010/main" val="4029064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text…you</a:t>
            </a:r>
            <a:r>
              <a:rPr lang="en-US" baseline="0"/>
              <a:t> will forget to identify yourself and you message cannot be actioned!</a:t>
            </a:r>
            <a:endParaRPr lang="en-US"/>
          </a:p>
        </p:txBody>
      </p:sp>
      <p:sp>
        <p:nvSpPr>
          <p:cNvPr id="4" name="Slide Number Placeholder 3"/>
          <p:cNvSpPr>
            <a:spLocks noGrp="1"/>
          </p:cNvSpPr>
          <p:nvPr>
            <p:ph type="sldNum" sz="quarter" idx="10"/>
          </p:nvPr>
        </p:nvSpPr>
        <p:spPr/>
        <p:txBody>
          <a:bodyPr/>
          <a:lstStyle/>
          <a:p>
            <a:fld id="{3B569610-19BE-433F-B87C-8B427E1648F2}" type="slidenum">
              <a:rPr lang="en-US" smtClean="0"/>
              <a:pPr/>
              <a:t>39</a:t>
            </a:fld>
            <a:endParaRPr lang="en-US"/>
          </a:p>
        </p:txBody>
      </p:sp>
    </p:spTree>
    <p:extLst>
      <p:ext uri="{BB962C8B-B14F-4D97-AF65-F5344CB8AC3E}">
        <p14:creationId xmlns:p14="http://schemas.microsoft.com/office/powerpoint/2010/main" val="2916109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5844B5-2B7C-4E5B-926B-373C5A0A29E5}" type="slidenum">
              <a:rPr lang="en-US"/>
              <a:pPr fontAlgn="base">
                <a:spcBef>
                  <a:spcPct val="0"/>
                </a:spcBef>
                <a:spcAft>
                  <a:spcPct val="0"/>
                </a:spcAft>
              </a:pPr>
              <a:t>41</a:t>
            </a:fld>
            <a:endParaRPr lang="en-US"/>
          </a:p>
        </p:txBody>
      </p:sp>
      <p:sp>
        <p:nvSpPr>
          <p:cNvPr id="22531" name="Rectangle 2"/>
          <p:cNvSpPr>
            <a:spLocks noGrp="1" noRot="1" noChangeAspect="1" noChangeArrowheads="1" noTextEdit="1"/>
          </p:cNvSpPr>
          <p:nvPr>
            <p:ph type="sldImg"/>
          </p:nvPr>
        </p:nvSpPr>
        <p:spPr bwMode="auto">
          <a:xfrm>
            <a:off x="1196975" y="693738"/>
            <a:ext cx="4618038" cy="3462337"/>
          </a:xfrm>
          <a:noFill/>
          <a:ln>
            <a:solidFill>
              <a:srgbClr val="000000"/>
            </a:solidFill>
            <a:miter lim="800000"/>
            <a:headEnd/>
            <a:tailEnd/>
          </a:ln>
        </p:spPr>
      </p:sp>
      <p:sp>
        <p:nvSpPr>
          <p:cNvPr id="22532" name="Rectangle 3"/>
          <p:cNvSpPr>
            <a:spLocks noGrp="1" noChangeArrowheads="1"/>
          </p:cNvSpPr>
          <p:nvPr>
            <p:ph type="body" idx="1"/>
          </p:nvPr>
        </p:nvSpPr>
        <p:spPr bwMode="auto">
          <a:xfrm>
            <a:off x="701040" y="4385533"/>
            <a:ext cx="5608320" cy="4156234"/>
          </a:xfrm>
          <a:noFill/>
        </p:spPr>
        <p:txBody>
          <a:bodyPr wrap="square" numCol="1" anchor="t" anchorCtr="0" compatLnSpc="1">
            <a:prstTxWarp prst="textNoShape">
              <a:avLst/>
            </a:prstTxWarp>
          </a:bodyPr>
          <a:lstStyle/>
          <a:p>
            <a:pPr>
              <a:spcBef>
                <a:spcPct val="0"/>
              </a:spcBef>
            </a:pPr>
            <a:r>
              <a:rPr lang="en-US"/>
              <a:t>We are here</a:t>
            </a:r>
            <a:r>
              <a:rPr lang="en-US" baseline="0"/>
              <a:t> to assist you!</a:t>
            </a:r>
            <a:endParaRPr lang="en-US"/>
          </a:p>
        </p:txBody>
      </p:sp>
    </p:spTree>
    <p:extLst>
      <p:ext uri="{BB962C8B-B14F-4D97-AF65-F5344CB8AC3E}">
        <p14:creationId xmlns:p14="http://schemas.microsoft.com/office/powerpoint/2010/main" val="34088145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p:spPr>
      </p:sp>
      <p:sp>
        <p:nvSpPr>
          <p:cNvPr id="3" name="Notes Placeholder 2"/>
          <p:cNvSpPr>
            <a:spLocks noGrp="1"/>
          </p:cNvSpPr>
          <p:nvPr>
            <p:ph type="body" idx="1"/>
          </p:nvPr>
        </p:nvSpPr>
        <p:spPr/>
        <p:txBody>
          <a:bodyPr>
            <a:normAutofit/>
          </a:bodyPr>
          <a:lstStyle/>
          <a:p>
            <a:r>
              <a:rPr lang="en-US"/>
              <a:t>Commandant Reception Sequence of Events</a:t>
            </a:r>
          </a:p>
        </p:txBody>
      </p:sp>
      <p:sp>
        <p:nvSpPr>
          <p:cNvPr id="4" name="Slide Number Placeholder 3"/>
          <p:cNvSpPr>
            <a:spLocks noGrp="1"/>
          </p:cNvSpPr>
          <p:nvPr>
            <p:ph type="sldNum" sz="quarter" idx="10"/>
          </p:nvPr>
        </p:nvSpPr>
        <p:spPr/>
        <p:txBody>
          <a:bodyPr/>
          <a:lstStyle/>
          <a:p>
            <a:fld id="{8EA1C5FF-8E89-4678-A414-0DFD811D4143}" type="slidenum">
              <a:rPr lang="en-US" smtClean="0"/>
              <a:pPr/>
              <a:t>43</a:t>
            </a:fld>
            <a:endParaRPr lang="en-US"/>
          </a:p>
        </p:txBody>
      </p:sp>
    </p:spTree>
    <p:extLst>
      <p:ext uri="{BB962C8B-B14F-4D97-AF65-F5344CB8AC3E}">
        <p14:creationId xmlns:p14="http://schemas.microsoft.com/office/powerpoint/2010/main" val="2214573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B569610-19BE-433F-B87C-8B427E1648F2}" type="slidenum">
              <a:rPr lang="en-US" smtClean="0"/>
              <a:pPr/>
              <a:t>46</a:t>
            </a:fld>
            <a:endParaRPr lang="en-US"/>
          </a:p>
        </p:txBody>
      </p:sp>
    </p:spTree>
    <p:extLst>
      <p:ext uri="{BB962C8B-B14F-4D97-AF65-F5344CB8AC3E}">
        <p14:creationId xmlns:p14="http://schemas.microsoft.com/office/powerpoint/2010/main" val="1237013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69610-19BE-433F-B87C-8B427E1648F2}" type="slidenum">
              <a:rPr lang="en-US" smtClean="0"/>
              <a:pPr/>
              <a:t>49</a:t>
            </a:fld>
            <a:endParaRPr lang="en-US"/>
          </a:p>
        </p:txBody>
      </p:sp>
    </p:spTree>
    <p:extLst>
      <p:ext uri="{BB962C8B-B14F-4D97-AF65-F5344CB8AC3E}">
        <p14:creationId xmlns:p14="http://schemas.microsoft.com/office/powerpoint/2010/main" val="3380570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69610-19BE-433F-B87C-8B427E1648F2}" type="slidenum">
              <a:rPr lang="en-US" smtClean="0"/>
              <a:pPr/>
              <a:t>50</a:t>
            </a:fld>
            <a:endParaRPr lang="en-US"/>
          </a:p>
        </p:txBody>
      </p:sp>
    </p:spTree>
    <p:extLst>
      <p:ext uri="{BB962C8B-B14F-4D97-AF65-F5344CB8AC3E}">
        <p14:creationId xmlns:p14="http://schemas.microsoft.com/office/powerpoint/2010/main" val="2208459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569610-19BE-433F-B87C-8B427E1648F2}" type="slidenum">
              <a:rPr lang="en-US" smtClean="0"/>
              <a:pPr/>
              <a:t>51</a:t>
            </a:fld>
            <a:endParaRPr lang="en-US"/>
          </a:p>
        </p:txBody>
      </p:sp>
    </p:spTree>
    <p:extLst>
      <p:ext uri="{BB962C8B-B14F-4D97-AF65-F5344CB8AC3E}">
        <p14:creationId xmlns:p14="http://schemas.microsoft.com/office/powerpoint/2010/main" val="1043244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6465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30850" y="1"/>
            <a:ext cx="5613149" cy="814812"/>
          </a:xfrm>
        </p:spPr>
        <p:txBody>
          <a:bodyPr>
            <a:noAutofit/>
          </a:bodyPr>
          <a:lstStyle>
            <a:lvl1pPr>
              <a:defRPr sz="3600"/>
            </a:lvl1pPr>
          </a:lstStyle>
          <a:p>
            <a:r>
              <a:rPr lang="en-US"/>
              <a:t>Click to edit Master title style</a:t>
            </a:r>
          </a:p>
        </p:txBody>
      </p:sp>
      <p:sp>
        <p:nvSpPr>
          <p:cNvPr id="3" name="Content Placeholder 2"/>
          <p:cNvSpPr>
            <a:spLocks noGrp="1"/>
          </p:cNvSpPr>
          <p:nvPr>
            <p:ph idx="1"/>
          </p:nvPr>
        </p:nvSpPr>
        <p:spPr>
          <a:xfrm>
            <a:off x="334977" y="941560"/>
            <a:ext cx="8582685" cy="52354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F734A35B-B995-CE78-736A-EC540759EFD6}"/>
              </a:ext>
            </a:extLst>
          </p:cNvPr>
          <p:cNvSpPr txBox="1"/>
          <p:nvPr userDrawn="1"/>
        </p:nvSpPr>
        <p:spPr>
          <a:xfrm>
            <a:off x="67346" y="6561079"/>
            <a:ext cx="854121" cy="261610"/>
          </a:xfrm>
          <a:prstGeom prst="rect">
            <a:avLst/>
          </a:prstGeom>
          <a:noFill/>
        </p:spPr>
        <p:txBody>
          <a:bodyPr wrap="square" rtlCol="0">
            <a:spAutoFit/>
          </a:bodyPr>
          <a:lstStyle/>
          <a:p>
            <a:r>
              <a:rPr lang="en-US" sz="1100"/>
              <a:t>As of Date:</a:t>
            </a:r>
          </a:p>
        </p:txBody>
      </p:sp>
      <p:sp>
        <p:nvSpPr>
          <p:cNvPr id="13" name="Content Placeholder 2">
            <a:extLst>
              <a:ext uri="{FF2B5EF4-FFF2-40B4-BE49-F238E27FC236}">
                <a16:creationId xmlns:a16="http://schemas.microsoft.com/office/drawing/2014/main" id="{CE3B7BD1-552D-0E06-2887-31416A75B3C3}"/>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a:t>DDMMMYY</a:t>
            </a:r>
          </a:p>
        </p:txBody>
      </p:sp>
      <p:sp>
        <p:nvSpPr>
          <p:cNvPr id="14" name="TextBox 13">
            <a:extLst>
              <a:ext uri="{FF2B5EF4-FFF2-40B4-BE49-F238E27FC236}">
                <a16:creationId xmlns:a16="http://schemas.microsoft.com/office/drawing/2014/main" id="{AD53E063-8CAA-D89E-D6BB-564F6EAFAA41}"/>
              </a:ext>
            </a:extLst>
          </p:cNvPr>
          <p:cNvSpPr txBox="1"/>
          <p:nvPr userDrawn="1"/>
        </p:nvSpPr>
        <p:spPr>
          <a:xfrm>
            <a:off x="3782802" y="6606817"/>
            <a:ext cx="854121" cy="261610"/>
          </a:xfrm>
          <a:prstGeom prst="rect">
            <a:avLst/>
          </a:prstGeom>
          <a:noFill/>
        </p:spPr>
        <p:txBody>
          <a:bodyPr wrap="square" rtlCol="0">
            <a:spAutoFit/>
          </a:bodyPr>
          <a:lstStyle/>
          <a:p>
            <a:r>
              <a:rPr lang="en-US" sz="1100"/>
              <a:t>POC: </a:t>
            </a:r>
          </a:p>
        </p:txBody>
      </p:sp>
      <p:sp>
        <p:nvSpPr>
          <p:cNvPr id="15" name="Content Placeholder 2">
            <a:extLst>
              <a:ext uri="{FF2B5EF4-FFF2-40B4-BE49-F238E27FC236}">
                <a16:creationId xmlns:a16="http://schemas.microsoft.com/office/drawing/2014/main" id="{957CE509-8F8D-F98C-9E79-07248DF34434}"/>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1866221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E02F95E2-B524-26A4-521A-B719E9FD70F0}"/>
              </a:ext>
            </a:extLst>
          </p:cNvPr>
          <p:cNvSpPr txBox="1">
            <a:spLocks/>
          </p:cNvSpPr>
          <p:nvPr userDrawn="1"/>
        </p:nvSpPr>
        <p:spPr>
          <a:xfrm>
            <a:off x="3530850" y="1"/>
            <a:ext cx="561314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a:t>Click to edit Master title style</a:t>
            </a:r>
          </a:p>
        </p:txBody>
      </p:sp>
      <p:sp>
        <p:nvSpPr>
          <p:cNvPr id="20" name="TextBox 19">
            <a:extLst>
              <a:ext uri="{FF2B5EF4-FFF2-40B4-BE49-F238E27FC236}">
                <a16:creationId xmlns:a16="http://schemas.microsoft.com/office/drawing/2014/main" id="{81B8D198-7FA2-9793-7E35-7A6D6568371E}"/>
              </a:ext>
            </a:extLst>
          </p:cNvPr>
          <p:cNvSpPr txBox="1"/>
          <p:nvPr userDrawn="1"/>
        </p:nvSpPr>
        <p:spPr>
          <a:xfrm>
            <a:off x="67346" y="6561079"/>
            <a:ext cx="854121" cy="261610"/>
          </a:xfrm>
          <a:prstGeom prst="rect">
            <a:avLst/>
          </a:prstGeom>
          <a:noFill/>
        </p:spPr>
        <p:txBody>
          <a:bodyPr wrap="square" rtlCol="0">
            <a:spAutoFit/>
          </a:bodyPr>
          <a:lstStyle/>
          <a:p>
            <a:r>
              <a:rPr lang="en-US" sz="1100"/>
              <a:t>As of Date:</a:t>
            </a:r>
          </a:p>
        </p:txBody>
      </p:sp>
      <p:sp>
        <p:nvSpPr>
          <p:cNvPr id="21" name="Content Placeholder 2">
            <a:extLst>
              <a:ext uri="{FF2B5EF4-FFF2-40B4-BE49-F238E27FC236}">
                <a16:creationId xmlns:a16="http://schemas.microsoft.com/office/drawing/2014/main" id="{E0802009-8CA3-ED6B-FE8F-D92FE427C0FB}"/>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a:t>DDMMMYY</a:t>
            </a:r>
          </a:p>
        </p:txBody>
      </p:sp>
      <p:sp>
        <p:nvSpPr>
          <p:cNvPr id="22" name="TextBox 21">
            <a:extLst>
              <a:ext uri="{FF2B5EF4-FFF2-40B4-BE49-F238E27FC236}">
                <a16:creationId xmlns:a16="http://schemas.microsoft.com/office/drawing/2014/main" id="{4D13780C-75CA-D466-42A9-FA1BA4307BAA}"/>
              </a:ext>
            </a:extLst>
          </p:cNvPr>
          <p:cNvSpPr txBox="1"/>
          <p:nvPr userDrawn="1"/>
        </p:nvSpPr>
        <p:spPr>
          <a:xfrm>
            <a:off x="3782802" y="6606817"/>
            <a:ext cx="854121" cy="261610"/>
          </a:xfrm>
          <a:prstGeom prst="rect">
            <a:avLst/>
          </a:prstGeom>
          <a:noFill/>
        </p:spPr>
        <p:txBody>
          <a:bodyPr wrap="square" rtlCol="0">
            <a:spAutoFit/>
          </a:bodyPr>
          <a:lstStyle/>
          <a:p>
            <a:r>
              <a:rPr lang="en-US" sz="1100"/>
              <a:t>POC: </a:t>
            </a:r>
          </a:p>
        </p:txBody>
      </p:sp>
      <p:sp>
        <p:nvSpPr>
          <p:cNvPr id="23" name="Content Placeholder 2">
            <a:extLst>
              <a:ext uri="{FF2B5EF4-FFF2-40B4-BE49-F238E27FC236}">
                <a16:creationId xmlns:a16="http://schemas.microsoft.com/office/drawing/2014/main" id="{B4FB026C-A33D-1459-0A0A-3D46808CACE5}"/>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1945331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83920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1663113"/>
            <a:ext cx="3868340" cy="4529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83920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663112"/>
            <a:ext cx="3887391" cy="4529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7A6832AA-6C26-B3B5-CFB4-1DF8DDA16BDA}"/>
              </a:ext>
            </a:extLst>
          </p:cNvPr>
          <p:cNvSpPr txBox="1">
            <a:spLocks/>
          </p:cNvSpPr>
          <p:nvPr userDrawn="1"/>
        </p:nvSpPr>
        <p:spPr>
          <a:xfrm>
            <a:off x="3530850" y="1"/>
            <a:ext cx="561314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a:t>Click to edit Master title style</a:t>
            </a:r>
          </a:p>
        </p:txBody>
      </p:sp>
      <p:sp>
        <p:nvSpPr>
          <p:cNvPr id="19" name="TextBox 18">
            <a:extLst>
              <a:ext uri="{FF2B5EF4-FFF2-40B4-BE49-F238E27FC236}">
                <a16:creationId xmlns:a16="http://schemas.microsoft.com/office/drawing/2014/main" id="{5B6965E6-5048-EF31-3A24-16923FC97818}"/>
              </a:ext>
            </a:extLst>
          </p:cNvPr>
          <p:cNvSpPr txBox="1"/>
          <p:nvPr userDrawn="1"/>
        </p:nvSpPr>
        <p:spPr>
          <a:xfrm>
            <a:off x="67346" y="6561079"/>
            <a:ext cx="854121" cy="261610"/>
          </a:xfrm>
          <a:prstGeom prst="rect">
            <a:avLst/>
          </a:prstGeom>
          <a:noFill/>
        </p:spPr>
        <p:txBody>
          <a:bodyPr wrap="square" rtlCol="0">
            <a:spAutoFit/>
          </a:bodyPr>
          <a:lstStyle/>
          <a:p>
            <a:r>
              <a:rPr lang="en-US" sz="1100"/>
              <a:t>As of Date:</a:t>
            </a:r>
          </a:p>
        </p:txBody>
      </p:sp>
      <p:sp>
        <p:nvSpPr>
          <p:cNvPr id="20" name="Content Placeholder 2">
            <a:extLst>
              <a:ext uri="{FF2B5EF4-FFF2-40B4-BE49-F238E27FC236}">
                <a16:creationId xmlns:a16="http://schemas.microsoft.com/office/drawing/2014/main" id="{97DAE7A4-D4A4-2DEA-A06E-94F1971E2AFF}"/>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a:t>DDMMMYY</a:t>
            </a:r>
          </a:p>
        </p:txBody>
      </p:sp>
      <p:sp>
        <p:nvSpPr>
          <p:cNvPr id="21" name="TextBox 20">
            <a:extLst>
              <a:ext uri="{FF2B5EF4-FFF2-40B4-BE49-F238E27FC236}">
                <a16:creationId xmlns:a16="http://schemas.microsoft.com/office/drawing/2014/main" id="{B555E90B-5EAD-174F-207F-D2CB94C3C94D}"/>
              </a:ext>
            </a:extLst>
          </p:cNvPr>
          <p:cNvSpPr txBox="1"/>
          <p:nvPr userDrawn="1"/>
        </p:nvSpPr>
        <p:spPr>
          <a:xfrm>
            <a:off x="3782802" y="6606817"/>
            <a:ext cx="854121" cy="261610"/>
          </a:xfrm>
          <a:prstGeom prst="rect">
            <a:avLst/>
          </a:prstGeom>
          <a:noFill/>
        </p:spPr>
        <p:txBody>
          <a:bodyPr wrap="square" rtlCol="0">
            <a:spAutoFit/>
          </a:bodyPr>
          <a:lstStyle/>
          <a:p>
            <a:r>
              <a:rPr lang="en-US" sz="1100"/>
              <a:t>POC: </a:t>
            </a:r>
          </a:p>
        </p:txBody>
      </p:sp>
      <p:sp>
        <p:nvSpPr>
          <p:cNvPr id="22" name="Content Placeholder 2">
            <a:extLst>
              <a:ext uri="{FF2B5EF4-FFF2-40B4-BE49-F238E27FC236}">
                <a16:creationId xmlns:a16="http://schemas.microsoft.com/office/drawing/2014/main" id="{79C5640E-38F7-84E3-4B72-68BA3071F162}"/>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3463032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464E066-BC11-C6B5-7FA5-AD64C27853E5}"/>
              </a:ext>
            </a:extLst>
          </p:cNvPr>
          <p:cNvSpPr>
            <a:spLocks noGrp="1"/>
          </p:cNvSpPr>
          <p:nvPr>
            <p:ph type="title"/>
          </p:nvPr>
        </p:nvSpPr>
        <p:spPr>
          <a:xfrm>
            <a:off x="3530850" y="1"/>
            <a:ext cx="5613149" cy="814812"/>
          </a:xfrm>
        </p:spPr>
        <p:txBody>
          <a:bodyPr>
            <a:noAutofit/>
          </a:bodyPr>
          <a:lstStyle>
            <a:lvl1pPr>
              <a:defRPr sz="3600"/>
            </a:lvl1pPr>
          </a:lstStyle>
          <a:p>
            <a:r>
              <a:rPr lang="en-US"/>
              <a:t>Click to edit Master title style</a:t>
            </a:r>
          </a:p>
        </p:txBody>
      </p:sp>
      <p:sp>
        <p:nvSpPr>
          <p:cNvPr id="15" name="TextBox 14">
            <a:extLst>
              <a:ext uri="{FF2B5EF4-FFF2-40B4-BE49-F238E27FC236}">
                <a16:creationId xmlns:a16="http://schemas.microsoft.com/office/drawing/2014/main" id="{A5976750-F105-D3F0-1641-3D2176582A03}"/>
              </a:ext>
            </a:extLst>
          </p:cNvPr>
          <p:cNvSpPr txBox="1"/>
          <p:nvPr userDrawn="1"/>
        </p:nvSpPr>
        <p:spPr>
          <a:xfrm>
            <a:off x="67346" y="6561079"/>
            <a:ext cx="854121" cy="261610"/>
          </a:xfrm>
          <a:prstGeom prst="rect">
            <a:avLst/>
          </a:prstGeom>
          <a:noFill/>
        </p:spPr>
        <p:txBody>
          <a:bodyPr wrap="square" rtlCol="0">
            <a:spAutoFit/>
          </a:bodyPr>
          <a:lstStyle/>
          <a:p>
            <a:r>
              <a:rPr lang="en-US" sz="1100"/>
              <a:t>As of Date:</a:t>
            </a:r>
          </a:p>
        </p:txBody>
      </p:sp>
      <p:sp>
        <p:nvSpPr>
          <p:cNvPr id="16" name="Content Placeholder 2">
            <a:extLst>
              <a:ext uri="{FF2B5EF4-FFF2-40B4-BE49-F238E27FC236}">
                <a16:creationId xmlns:a16="http://schemas.microsoft.com/office/drawing/2014/main" id="{C3C21F49-C7E5-A378-07A8-B1AF905743AE}"/>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a:t>DDMMMYY</a:t>
            </a:r>
          </a:p>
        </p:txBody>
      </p:sp>
      <p:sp>
        <p:nvSpPr>
          <p:cNvPr id="17" name="TextBox 16">
            <a:extLst>
              <a:ext uri="{FF2B5EF4-FFF2-40B4-BE49-F238E27FC236}">
                <a16:creationId xmlns:a16="http://schemas.microsoft.com/office/drawing/2014/main" id="{09EDB47D-7D0E-FE85-B1EB-497654E8BE87}"/>
              </a:ext>
            </a:extLst>
          </p:cNvPr>
          <p:cNvSpPr txBox="1"/>
          <p:nvPr userDrawn="1"/>
        </p:nvSpPr>
        <p:spPr>
          <a:xfrm>
            <a:off x="3782802" y="6606817"/>
            <a:ext cx="854121" cy="261610"/>
          </a:xfrm>
          <a:prstGeom prst="rect">
            <a:avLst/>
          </a:prstGeom>
          <a:noFill/>
        </p:spPr>
        <p:txBody>
          <a:bodyPr wrap="square" rtlCol="0">
            <a:spAutoFit/>
          </a:bodyPr>
          <a:lstStyle/>
          <a:p>
            <a:r>
              <a:rPr lang="en-US" sz="1100"/>
              <a:t>POC: </a:t>
            </a:r>
          </a:p>
        </p:txBody>
      </p:sp>
      <p:sp>
        <p:nvSpPr>
          <p:cNvPr id="18" name="Content Placeholder 2">
            <a:extLst>
              <a:ext uri="{FF2B5EF4-FFF2-40B4-BE49-F238E27FC236}">
                <a16:creationId xmlns:a16="http://schemas.microsoft.com/office/drawing/2014/main" id="{BBF05F41-7E2D-02C4-9835-D8F81D255125}"/>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111036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1">
            <a:extLst>
              <a:ext uri="{FF2B5EF4-FFF2-40B4-BE49-F238E27FC236}">
                <a16:creationId xmlns:a16="http://schemas.microsoft.com/office/drawing/2014/main" id="{11705A15-0DFA-E805-C826-9DB9F65FFEF5}"/>
              </a:ext>
            </a:extLst>
          </p:cNvPr>
          <p:cNvSpPr txBox="1">
            <a:spLocks/>
          </p:cNvSpPr>
          <p:nvPr userDrawn="1"/>
        </p:nvSpPr>
        <p:spPr>
          <a:xfrm>
            <a:off x="3530850" y="1"/>
            <a:ext cx="561314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a:t>Click to edit Master title style</a:t>
            </a:r>
          </a:p>
        </p:txBody>
      </p:sp>
      <p:sp>
        <p:nvSpPr>
          <p:cNvPr id="18" name="TextBox 17">
            <a:extLst>
              <a:ext uri="{FF2B5EF4-FFF2-40B4-BE49-F238E27FC236}">
                <a16:creationId xmlns:a16="http://schemas.microsoft.com/office/drawing/2014/main" id="{46B68DB4-C998-21D6-C77C-35EC200448E9}"/>
              </a:ext>
            </a:extLst>
          </p:cNvPr>
          <p:cNvSpPr txBox="1"/>
          <p:nvPr userDrawn="1"/>
        </p:nvSpPr>
        <p:spPr>
          <a:xfrm>
            <a:off x="67346" y="6561079"/>
            <a:ext cx="854121" cy="261610"/>
          </a:xfrm>
          <a:prstGeom prst="rect">
            <a:avLst/>
          </a:prstGeom>
          <a:noFill/>
        </p:spPr>
        <p:txBody>
          <a:bodyPr wrap="square" rtlCol="0">
            <a:spAutoFit/>
          </a:bodyPr>
          <a:lstStyle/>
          <a:p>
            <a:r>
              <a:rPr lang="en-US" sz="1100"/>
              <a:t>As of Date:</a:t>
            </a:r>
          </a:p>
        </p:txBody>
      </p:sp>
      <p:sp>
        <p:nvSpPr>
          <p:cNvPr id="19" name="Content Placeholder 2">
            <a:extLst>
              <a:ext uri="{FF2B5EF4-FFF2-40B4-BE49-F238E27FC236}">
                <a16:creationId xmlns:a16="http://schemas.microsoft.com/office/drawing/2014/main" id="{F1A9EC90-6809-B6F0-7BFE-DA7F72D7A07B}"/>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a:t>DDMMMYY</a:t>
            </a:r>
          </a:p>
        </p:txBody>
      </p:sp>
      <p:sp>
        <p:nvSpPr>
          <p:cNvPr id="20" name="TextBox 19">
            <a:extLst>
              <a:ext uri="{FF2B5EF4-FFF2-40B4-BE49-F238E27FC236}">
                <a16:creationId xmlns:a16="http://schemas.microsoft.com/office/drawing/2014/main" id="{C9DB0715-7BDD-36F9-4428-CE79E66264F5}"/>
              </a:ext>
            </a:extLst>
          </p:cNvPr>
          <p:cNvSpPr txBox="1"/>
          <p:nvPr userDrawn="1"/>
        </p:nvSpPr>
        <p:spPr>
          <a:xfrm>
            <a:off x="3782802" y="6606817"/>
            <a:ext cx="854121" cy="261610"/>
          </a:xfrm>
          <a:prstGeom prst="rect">
            <a:avLst/>
          </a:prstGeom>
          <a:noFill/>
        </p:spPr>
        <p:txBody>
          <a:bodyPr wrap="square" rtlCol="0">
            <a:spAutoFit/>
          </a:bodyPr>
          <a:lstStyle/>
          <a:p>
            <a:r>
              <a:rPr lang="en-US" sz="1100"/>
              <a:t>POC: </a:t>
            </a:r>
          </a:p>
        </p:txBody>
      </p:sp>
      <p:sp>
        <p:nvSpPr>
          <p:cNvPr id="21" name="Content Placeholder 2">
            <a:extLst>
              <a:ext uri="{FF2B5EF4-FFF2-40B4-BE49-F238E27FC236}">
                <a16:creationId xmlns:a16="http://schemas.microsoft.com/office/drawing/2014/main" id="{063F430E-BD47-ABBB-AA77-F4A311E27859}"/>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3986115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F3C2EB5F-0905-4BF7-8774-BA0E6DDCC5AC}"/>
              </a:ext>
            </a:extLst>
          </p:cNvPr>
          <p:cNvSpPr txBox="1">
            <a:spLocks/>
          </p:cNvSpPr>
          <p:nvPr userDrawn="1"/>
        </p:nvSpPr>
        <p:spPr>
          <a:xfrm>
            <a:off x="3530850" y="1"/>
            <a:ext cx="561314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a:t>Click to edit Master title style</a:t>
            </a:r>
          </a:p>
        </p:txBody>
      </p:sp>
      <p:sp>
        <p:nvSpPr>
          <p:cNvPr id="17" name="TextBox 16">
            <a:extLst>
              <a:ext uri="{FF2B5EF4-FFF2-40B4-BE49-F238E27FC236}">
                <a16:creationId xmlns:a16="http://schemas.microsoft.com/office/drawing/2014/main" id="{11696FD4-18A3-232C-9723-32A5CE17D630}"/>
              </a:ext>
            </a:extLst>
          </p:cNvPr>
          <p:cNvSpPr txBox="1"/>
          <p:nvPr userDrawn="1"/>
        </p:nvSpPr>
        <p:spPr>
          <a:xfrm>
            <a:off x="67346" y="6561079"/>
            <a:ext cx="854121" cy="261610"/>
          </a:xfrm>
          <a:prstGeom prst="rect">
            <a:avLst/>
          </a:prstGeom>
          <a:noFill/>
        </p:spPr>
        <p:txBody>
          <a:bodyPr wrap="square" rtlCol="0">
            <a:spAutoFit/>
          </a:bodyPr>
          <a:lstStyle/>
          <a:p>
            <a:r>
              <a:rPr lang="en-US" sz="1100"/>
              <a:t>As of Date:</a:t>
            </a:r>
          </a:p>
        </p:txBody>
      </p:sp>
      <p:sp>
        <p:nvSpPr>
          <p:cNvPr id="18" name="Content Placeholder 2">
            <a:extLst>
              <a:ext uri="{FF2B5EF4-FFF2-40B4-BE49-F238E27FC236}">
                <a16:creationId xmlns:a16="http://schemas.microsoft.com/office/drawing/2014/main" id="{01CA3BD4-CC4C-D6F4-6B75-288392398AFB}"/>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a:t>DDMMMYY</a:t>
            </a:r>
          </a:p>
        </p:txBody>
      </p:sp>
      <p:sp>
        <p:nvSpPr>
          <p:cNvPr id="19" name="TextBox 18">
            <a:extLst>
              <a:ext uri="{FF2B5EF4-FFF2-40B4-BE49-F238E27FC236}">
                <a16:creationId xmlns:a16="http://schemas.microsoft.com/office/drawing/2014/main" id="{3683934B-66D7-0D63-D1F7-AEE6B40C697C}"/>
              </a:ext>
            </a:extLst>
          </p:cNvPr>
          <p:cNvSpPr txBox="1"/>
          <p:nvPr userDrawn="1"/>
        </p:nvSpPr>
        <p:spPr>
          <a:xfrm>
            <a:off x="3782802" y="6606817"/>
            <a:ext cx="854121" cy="261610"/>
          </a:xfrm>
          <a:prstGeom prst="rect">
            <a:avLst/>
          </a:prstGeom>
          <a:noFill/>
        </p:spPr>
        <p:txBody>
          <a:bodyPr wrap="square" rtlCol="0">
            <a:spAutoFit/>
          </a:bodyPr>
          <a:lstStyle/>
          <a:p>
            <a:r>
              <a:rPr lang="en-US" sz="1100"/>
              <a:t>POC: </a:t>
            </a:r>
          </a:p>
        </p:txBody>
      </p:sp>
      <p:sp>
        <p:nvSpPr>
          <p:cNvPr id="20" name="Content Placeholder 2">
            <a:extLst>
              <a:ext uri="{FF2B5EF4-FFF2-40B4-BE49-F238E27FC236}">
                <a16:creationId xmlns:a16="http://schemas.microsoft.com/office/drawing/2014/main" id="{0061C50D-A01F-0F44-E390-90BFBB4A378B}"/>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1047104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8686800" y="6408213"/>
            <a:ext cx="457200" cy="365125"/>
          </a:xfrm>
          <a:prstGeom prst="rect">
            <a:avLst/>
          </a:prstGeom>
        </p:spPr>
        <p:txBody>
          <a:bodyPr/>
          <a:lstStyle/>
          <a:p>
            <a:fld id="{01F288AE-1A0B-479E-AB32-116F4187E394}" type="slidenum">
              <a:rPr lang="en-US" smtClean="0">
                <a:solidFill>
                  <a:prstClr val="black"/>
                </a:solidFill>
              </a:rPr>
              <a:pPr/>
              <a:t>‹#›</a:t>
            </a:fld>
            <a:endParaRPr lang="en-US">
              <a:solidFill>
                <a:prstClr val="black"/>
              </a:solidFill>
            </a:endParaRPr>
          </a:p>
        </p:txBody>
      </p:sp>
      <p:sp>
        <p:nvSpPr>
          <p:cNvPr id="4" name="Title 1"/>
          <p:cNvSpPr>
            <a:spLocks noGrp="1"/>
          </p:cNvSpPr>
          <p:nvPr>
            <p:ph type="title" hasCustomPrompt="1"/>
          </p:nvPr>
        </p:nvSpPr>
        <p:spPr>
          <a:xfrm>
            <a:off x="4572000" y="0"/>
            <a:ext cx="4572000" cy="640080"/>
          </a:xfrm>
          <a:prstGeom prst="rect">
            <a:avLst/>
          </a:prstGeom>
        </p:spPr>
        <p:txBody>
          <a:bodyPr lIns="18288" tIns="18288" rIns="18288" bIns="18288" anchor="ctr" anchorCtr="0">
            <a:normAutofit/>
          </a:bodyPr>
          <a:lstStyle>
            <a:lvl1pPr algn="ctr">
              <a:defRPr sz="2800" b="1" i="0" baseline="0">
                <a:solidFill>
                  <a:schemeClr val="tx1"/>
                </a:solidFill>
                <a:effectLst/>
                <a:latin typeface=" Arial"/>
              </a:defRPr>
            </a:lvl1pPr>
          </a:lstStyle>
          <a:p>
            <a:r>
              <a:rPr lang="en-US"/>
              <a:t>Title (Calibri, 32, Bold)</a:t>
            </a:r>
          </a:p>
        </p:txBody>
      </p:sp>
    </p:spTree>
    <p:extLst>
      <p:ext uri="{BB962C8B-B14F-4D97-AF65-F5344CB8AC3E}">
        <p14:creationId xmlns:p14="http://schemas.microsoft.com/office/powerpoint/2010/main" val="3680596153"/>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86800" cy="5257800"/>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p:cNvSpPr>
            <a:spLocks noGrp="1"/>
          </p:cNvSpPr>
          <p:nvPr>
            <p:ph type="title"/>
          </p:nvPr>
        </p:nvSpPr>
        <p:spPr>
          <a:xfrm>
            <a:off x="228600" y="0"/>
            <a:ext cx="8686800" cy="838200"/>
          </a:xfrm>
          <a:prstGeom prst="rect">
            <a:avLst/>
          </a:prstGeom>
        </p:spPr>
        <p:txBody>
          <a:bodyPr vert="horz" lIns="91440" tIns="45720" rIns="91440" bIns="45720" rtlCol="0" anchor="ctr">
            <a:normAutofit/>
          </a:bodyPr>
          <a:lstStyle/>
          <a:p>
            <a:r>
              <a:rPr lang="en-US"/>
              <a:t>Click to edit Master title style</a:t>
            </a:r>
          </a:p>
        </p:txBody>
      </p:sp>
      <p:sp>
        <p:nvSpPr>
          <p:cNvPr id="4" name="Slide Number Placeholder 1">
            <a:extLst>
              <a:ext uri="{FF2B5EF4-FFF2-40B4-BE49-F238E27FC236}">
                <a16:creationId xmlns:a16="http://schemas.microsoft.com/office/drawing/2014/main" id="{8294ECA8-E0D2-1A00-2813-8AE2041A9298}"/>
              </a:ext>
            </a:extLst>
          </p:cNvPr>
          <p:cNvSpPr>
            <a:spLocks noGrp="1"/>
          </p:cNvSpPr>
          <p:nvPr>
            <p:ph type="sldNum" sz="quarter" idx="4"/>
          </p:nvPr>
        </p:nvSpPr>
        <p:spPr>
          <a:xfrm>
            <a:off x="6653463" y="6488139"/>
            <a:ext cx="2249906"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495"/>
            <a:fld id="{AA120478-0A4F-45FA-91C3-BA21DF731DD2}" type="slidenum">
              <a:rPr lang="en-US" smtClean="0">
                <a:solidFill>
                  <a:prstClr val="black">
                    <a:tint val="75000"/>
                  </a:prstClr>
                </a:solidFill>
              </a:rPr>
              <a:pPr defTabSz="685495"/>
              <a:t>‹#›</a:t>
            </a:fld>
            <a:endParaRPr lang="en-US">
              <a:solidFill>
                <a:prstClr val="black">
                  <a:tint val="75000"/>
                </a:prstClr>
              </a:solidFill>
            </a:endParaRPr>
          </a:p>
        </p:txBody>
      </p:sp>
    </p:spTree>
    <p:extLst>
      <p:ext uri="{BB962C8B-B14F-4D97-AF65-F5344CB8AC3E}">
        <p14:creationId xmlns:p14="http://schemas.microsoft.com/office/powerpoint/2010/main" val="1419297397"/>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655638"/>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905001"/>
            <a:ext cx="8229600" cy="4343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200"/>
            </a:lvl1pPr>
          </a:lstStyle>
          <a:p>
            <a:pPr>
              <a:defRPr/>
            </a:pPr>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200">
                <a:latin typeface="+mn-lt"/>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lgn="r">
              <a:defRPr sz="1200"/>
            </a:lvl1pPr>
          </a:lstStyle>
          <a:p>
            <a:pPr>
              <a:defRPr/>
            </a:pPr>
            <a:fld id="{E6C490F8-742B-4483-80A6-A38B9EAECA5C}"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4014437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sz="1200"/>
            </a:lvl1pPr>
          </a:lstStyle>
          <a:p>
            <a:pPr>
              <a:defRPr/>
            </a:pPr>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200">
                <a:latin typeface="+mn-lt"/>
                <a:cs typeface="+mn-cs"/>
              </a:defRPr>
            </a:lvl1pPr>
          </a:lstStyle>
          <a:p>
            <a:pPr>
              <a:defRPr/>
            </a:pPr>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lgn="r">
              <a:defRPr sz="1200"/>
            </a:lvl1pPr>
          </a:lstStyle>
          <a:p>
            <a:pPr>
              <a:defRPr/>
            </a:pPr>
            <a:fld id="{E04D15DD-F4D4-46B8-A10E-0BC82DDEE5A6}"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014987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E4EDEC6-553B-4176-82B4-8E5B141A9459}" type="slidenum">
              <a:rPr lang="en-US" smtClean="0"/>
              <a:pPr/>
              <a:t>‹#›</a:t>
            </a:fld>
            <a:endParaRPr lang="en-US"/>
          </a:p>
        </p:txBody>
      </p:sp>
    </p:spTree>
    <p:extLst>
      <p:ext uri="{BB962C8B-B14F-4D97-AF65-F5344CB8AC3E}">
        <p14:creationId xmlns:p14="http://schemas.microsoft.com/office/powerpoint/2010/main" val="133926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809636"/>
            <a:ext cx="7886700" cy="88105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47A17C-6BF1-687D-799B-91C17E8D5DF2}"/>
              </a:ext>
            </a:extLst>
          </p:cNvPr>
          <p:cNvSpPr/>
          <p:nvPr userDrawn="1"/>
        </p:nvSpPr>
        <p:spPr bwMode="auto">
          <a:xfrm>
            <a:off x="617220" y="-92"/>
            <a:ext cx="8526780" cy="822960"/>
          </a:xfrm>
          <a:prstGeom prst="rect">
            <a:avLst/>
          </a:prstGeom>
          <a:solidFill>
            <a:srgbClr val="727365"/>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76347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7">
            <a:extLst>
              <a:ext uri="{FF2B5EF4-FFF2-40B4-BE49-F238E27FC236}">
                <a16:creationId xmlns:a16="http://schemas.microsoft.com/office/drawing/2014/main" id="{562ECDB6-3972-EB33-E0C9-F5C48E127379}"/>
              </a:ext>
            </a:extLst>
          </p:cNvPr>
          <p:cNvSpPr/>
          <p:nvPr userDrawn="1"/>
        </p:nvSpPr>
        <p:spPr>
          <a:xfrm>
            <a:off x="-2420" y="-92"/>
            <a:ext cx="2103886" cy="822960"/>
          </a:xfrm>
          <a:prstGeom prst="rect">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9" name="Rectangle 22">
            <a:extLst>
              <a:ext uri="{FF2B5EF4-FFF2-40B4-BE49-F238E27FC236}">
                <a16:creationId xmlns:a16="http://schemas.microsoft.com/office/drawing/2014/main" id="{67E394FB-F0F7-3BB8-D3A2-4BF71C91F7F5}"/>
              </a:ext>
            </a:extLst>
          </p:cNvPr>
          <p:cNvSpPr/>
          <p:nvPr userDrawn="1"/>
        </p:nvSpPr>
        <p:spPr>
          <a:xfrm>
            <a:off x="2101466" y="-91"/>
            <a:ext cx="1450520" cy="822960"/>
          </a:xfrm>
          <a:custGeom>
            <a:avLst/>
            <a:gdLst>
              <a:gd name="connsiteX0" fmla="*/ 0 w 3769192"/>
              <a:gd name="connsiteY0" fmla="*/ 0 h 914400"/>
              <a:gd name="connsiteX1" fmla="*/ 3769192 w 3769192"/>
              <a:gd name="connsiteY1" fmla="*/ 0 h 914400"/>
              <a:gd name="connsiteX2" fmla="*/ 3769192 w 3769192"/>
              <a:gd name="connsiteY2" fmla="*/ 9144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66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1838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199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0 w 3769192"/>
              <a:gd name="connsiteY2" fmla="*/ 914400 h 914400"/>
              <a:gd name="connsiteX3" fmla="*/ 0 w 3769192"/>
              <a:gd name="connsiteY3" fmla="*/ 0 h 914400"/>
            </a:gdLst>
            <a:ahLst/>
            <a:cxnLst>
              <a:cxn ang="0">
                <a:pos x="connsiteX0" y="connsiteY0"/>
              </a:cxn>
              <a:cxn ang="0">
                <a:pos x="connsiteX1" y="connsiteY1"/>
              </a:cxn>
              <a:cxn ang="0">
                <a:pos x="connsiteX2" y="connsiteY2"/>
              </a:cxn>
              <a:cxn ang="0">
                <a:pos x="connsiteX3" y="connsiteY3"/>
              </a:cxn>
            </a:cxnLst>
            <a:rect l="l" t="t" r="r" b="b"/>
            <a:pathLst>
              <a:path w="3769192" h="914400">
                <a:moveTo>
                  <a:pt x="0" y="0"/>
                </a:moveTo>
                <a:lnTo>
                  <a:pt x="3769192" y="0"/>
                </a:lnTo>
                <a:lnTo>
                  <a:pt x="0" y="914400"/>
                </a:lnTo>
                <a:lnTo>
                  <a:pt x="0" y="0"/>
                </a:lnTo>
                <a:close/>
              </a:path>
            </a:pathLst>
          </a:cu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3115D84A-E31F-0884-E757-83B9E5C18AE0}"/>
              </a:ext>
            </a:extLst>
          </p:cNvPr>
          <p:cNvPicPr>
            <a:picLocks noChangeAspect="1"/>
          </p:cNvPicPr>
          <p:nvPr userDrawn="1"/>
        </p:nvPicPr>
        <p:blipFill>
          <a:blip r:embed="rId14"/>
          <a:stretch>
            <a:fillRect/>
          </a:stretch>
        </p:blipFill>
        <p:spPr>
          <a:xfrm>
            <a:off x="1772701" y="15544"/>
            <a:ext cx="474122" cy="778457"/>
          </a:xfrm>
          <a:prstGeom prst="rect">
            <a:avLst/>
          </a:prstGeom>
        </p:spPr>
      </p:pic>
      <p:pic>
        <p:nvPicPr>
          <p:cNvPr id="11" name="Picture 10">
            <a:extLst>
              <a:ext uri="{FF2B5EF4-FFF2-40B4-BE49-F238E27FC236}">
                <a16:creationId xmlns:a16="http://schemas.microsoft.com/office/drawing/2014/main" id="{719231BF-341E-4DB3-17CF-68573DB132C7}"/>
              </a:ext>
            </a:extLst>
          </p:cNvPr>
          <p:cNvPicPr>
            <a:picLocks noChangeAspect="1"/>
          </p:cNvPicPr>
          <p:nvPr userDrawn="1"/>
        </p:nvPicPr>
        <p:blipFill>
          <a:blip r:embed="rId15"/>
          <a:srcRect l="21399"/>
          <a:stretch>
            <a:fillRect/>
          </a:stretch>
        </p:blipFill>
        <p:spPr>
          <a:xfrm>
            <a:off x="15950" y="-130573"/>
            <a:ext cx="1865375" cy="1091954"/>
          </a:xfrm>
          <a:prstGeom prst="rect">
            <a:avLst/>
          </a:prstGeom>
        </p:spPr>
      </p:pic>
      <p:sp>
        <p:nvSpPr>
          <p:cNvPr id="13" name="TextBox 12">
            <a:extLst>
              <a:ext uri="{FF2B5EF4-FFF2-40B4-BE49-F238E27FC236}">
                <a16:creationId xmlns:a16="http://schemas.microsoft.com/office/drawing/2014/main" id="{86A5842A-FC3A-CC62-EEC4-B1F22CB25E27}"/>
              </a:ext>
            </a:extLst>
          </p:cNvPr>
          <p:cNvSpPr txBox="1"/>
          <p:nvPr userDrawn="1"/>
        </p:nvSpPr>
        <p:spPr>
          <a:xfrm>
            <a:off x="8732485" y="6584653"/>
            <a:ext cx="344169" cy="261610"/>
          </a:xfrm>
          <a:prstGeom prst="rect">
            <a:avLst/>
          </a:prstGeom>
          <a:noFill/>
        </p:spPr>
        <p:txBody>
          <a:bodyPr wrap="square" rtlCol="0">
            <a:spAutoFit/>
          </a:bodyPr>
          <a:lstStyle/>
          <a:p>
            <a:fld id="{71AEC4E3-15E6-4985-AC69-775555AB4F87}" type="slidenum">
              <a:rPr lang="en-US" sz="1100" smtClean="0"/>
              <a:t>‹#›</a:t>
            </a:fld>
            <a:endParaRPr lang="en-US" sz="1100"/>
          </a:p>
        </p:txBody>
      </p:sp>
    </p:spTree>
    <p:extLst>
      <p:ext uri="{BB962C8B-B14F-4D97-AF65-F5344CB8AC3E}">
        <p14:creationId xmlns:p14="http://schemas.microsoft.com/office/powerpoint/2010/main" val="35381500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7" r:id="rId4"/>
    <p:sldLayoutId id="2147483679" r:id="rId5"/>
    <p:sldLayoutId id="2147483680" r:id="rId6"/>
    <p:sldLayoutId id="2147483682" r:id="rId7"/>
    <p:sldLayoutId id="2147483683" r:id="rId8"/>
    <p:sldLayoutId id="2147483684" r:id="rId9"/>
    <p:sldLayoutId id="2147483685" r:id="rId10"/>
    <p:sldLayoutId id="2147483687"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www.fcg.pentagon.mil/fcg.cfm"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hyperlink" Target="https://apacs.milcloud.mil/apacs/" TargetMode="External"/><Relationship Id="rId4" Type="http://schemas.openxmlformats.org/officeDocument/2006/relationships/hyperlink" Target="https://iatp.pacom.mi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hyperlink" Target="mailto:stephen.d.carter8.civ@army.mil"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hyperlink" Target="mailto:thales.d.lopes.mil@health.mil" TargetMode="External"/><Relationship Id="rId2" Type="http://schemas.openxmlformats.org/officeDocument/2006/relationships/hyperlink" Target="mailto:sylvester.b.buckner.mil@army.mil" TargetMode="Externa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26082" y="1902997"/>
            <a:ext cx="7772400" cy="3276600"/>
          </a:xfrm>
        </p:spPr>
        <p:txBody>
          <a:bodyPr lIns="91440" tIns="45720" rIns="91440" bIns="45720" anchor="t"/>
          <a:lstStyle/>
          <a:p>
            <a:r>
              <a:rPr lang="en-US" sz="4000" b="1" dirty="0">
                <a:latin typeface="Calibri" panose="020F0502020204030204" pitchFamily="34" charset="0"/>
                <a:ea typeface="Calibri" panose="020F0502020204030204" pitchFamily="34" charset="0"/>
                <a:cs typeface="Calibri" panose="020F0502020204030204" pitchFamily="34" charset="0"/>
              </a:rPr>
              <a:t>US Student Detachment Orientation </a:t>
            </a:r>
            <a:br>
              <a:rPr lang="en-US" sz="4000" b="1" dirty="0">
                <a:latin typeface="Calibri" panose="020F0502020204030204" pitchFamily="34" charset="0"/>
                <a:ea typeface="Calibri" panose="020F0502020204030204" pitchFamily="34" charset="0"/>
                <a:cs typeface="Calibri" panose="020F0502020204030204" pitchFamily="34" charset="0"/>
              </a:rPr>
            </a:br>
            <a:br>
              <a:rPr lang="en-US" sz="4000" b="1" dirty="0">
                <a:latin typeface="Calibri" panose="020F0502020204030204" pitchFamily="34" charset="0"/>
                <a:ea typeface="Calibri" panose="020F0502020204030204" pitchFamily="34" charset="0"/>
                <a:cs typeface="Calibri" panose="020F0502020204030204" pitchFamily="34" charset="0"/>
              </a:rPr>
            </a:br>
            <a:r>
              <a:rPr lang="en-US" sz="4000" b="1" dirty="0">
                <a:latin typeface="Calibri" panose="020F0502020204030204" pitchFamily="34" charset="0"/>
                <a:ea typeface="Calibri" panose="020F0502020204030204" pitchFamily="34" charset="0"/>
                <a:cs typeface="Calibri" panose="020F0502020204030204" pitchFamily="34" charset="0"/>
              </a:rPr>
              <a:t> Command and General Staff School </a:t>
            </a:r>
            <a:r>
              <a:rPr lang="en-US" sz="3800" b="1" dirty="0">
                <a:latin typeface="Calibri" panose="020F0502020204030204" pitchFamily="34" charset="0"/>
                <a:ea typeface="Calibri" panose="020F0502020204030204" pitchFamily="34" charset="0"/>
                <a:cs typeface="Calibri" panose="020F0502020204030204" pitchFamily="34" charset="0"/>
              </a:rPr>
              <a:t>Class AY27</a:t>
            </a:r>
            <a:br>
              <a:rPr lang="en-US" sz="4000" b="1" dirty="0">
                <a:latin typeface="Arial" panose="020B0604020202020204" pitchFamily="34" charset="0"/>
                <a:cs typeface="Arial" panose="020B0604020202020204" pitchFamily="34" charset="0"/>
              </a:rPr>
            </a:br>
            <a:endParaRPr lang="en-US" sz="2800" b="1" dirty="0">
              <a:latin typeface="Arial" panose="020B0604020202020204" pitchFamily="34" charset="0"/>
              <a:cs typeface="Arial" panose="020B0604020202020204" pitchFamily="34" charset="0"/>
            </a:endParaRPr>
          </a:p>
        </p:txBody>
      </p:sp>
      <p:sp>
        <p:nvSpPr>
          <p:cNvPr id="2" name="TextBox 1"/>
          <p:cNvSpPr txBox="1"/>
          <p:nvPr/>
        </p:nvSpPr>
        <p:spPr>
          <a:xfrm>
            <a:off x="7848600" y="6477000"/>
            <a:ext cx="1295400" cy="253916"/>
          </a:xfrm>
          <a:prstGeom prst="rect">
            <a:avLst/>
          </a:prstGeom>
          <a:noFill/>
        </p:spPr>
        <p:txBody>
          <a:bodyPr wrap="square" rtlCol="0">
            <a:spAutoFit/>
          </a:bodyPr>
          <a:lstStyle/>
          <a:p>
            <a:pPr algn="ctr"/>
            <a:r>
              <a:rPr lang="en-US" sz="1050">
                <a:solidFill>
                  <a:schemeClr val="bg1"/>
                </a:solidFill>
              </a:rPr>
              <a:t>As of 01 APR 22 </a:t>
            </a:r>
          </a:p>
        </p:txBody>
      </p:sp>
    </p:spTree>
    <p:extLst>
      <p:ext uri="{BB962C8B-B14F-4D97-AF65-F5344CB8AC3E}">
        <p14:creationId xmlns:p14="http://schemas.microsoft.com/office/powerpoint/2010/main" val="879602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ChangeArrowheads="1"/>
          </p:cNvSpPr>
          <p:nvPr/>
        </p:nvSpPr>
        <p:spPr bwMode="auto">
          <a:xfrm>
            <a:off x="0" y="0"/>
            <a:ext cx="9144000" cy="6858000"/>
          </a:xfrm>
          <a:prstGeom prst="rect">
            <a:avLst/>
          </a:prstGeom>
          <a:noFill/>
          <a:ln w="9525">
            <a:noFill/>
            <a:miter lim="800000"/>
            <a:headEnd/>
            <a:tailEnd/>
          </a:ln>
        </p:spPr>
        <p:txBody>
          <a:bodyPr wrap="none" anchor="b"/>
          <a:lstStyle/>
          <a:p>
            <a:pPr algn="ctr"/>
            <a:endParaRPr lang="en-US">
              <a:latin typeface="Calibri" panose="020F0502020204030204" pitchFamily="34" charset="0"/>
              <a:cs typeface="Calibri" panose="020F0502020204030204" pitchFamily="34" charset="0"/>
            </a:endParaRPr>
          </a:p>
        </p:txBody>
      </p:sp>
      <p:sp>
        <p:nvSpPr>
          <p:cNvPr id="1064" name="Rectangle 35"/>
          <p:cNvSpPr>
            <a:spLocks noChangeArrowheads="1"/>
          </p:cNvSpPr>
          <p:nvPr/>
        </p:nvSpPr>
        <p:spPr bwMode="auto">
          <a:xfrm>
            <a:off x="3153508" y="381000"/>
            <a:ext cx="762000" cy="457200"/>
          </a:xfrm>
          <a:prstGeom prst="rect">
            <a:avLst/>
          </a:prstGeom>
          <a:noFill/>
          <a:ln w="9525">
            <a:noFill/>
            <a:miter lim="800000"/>
            <a:headEnd/>
            <a:tailEnd/>
          </a:ln>
        </p:spPr>
        <p:txBody>
          <a:bodyPr wrap="none" anchor="ctr"/>
          <a:lstStyle/>
          <a:p>
            <a:endParaRPr lang="en-US">
              <a:latin typeface="Calibri" panose="020F0502020204030204" pitchFamily="34" charset="0"/>
              <a:cs typeface="Calibri" panose="020F0502020204030204" pitchFamily="34" charset="0"/>
            </a:endParaRPr>
          </a:p>
        </p:txBody>
      </p:sp>
      <p:sp>
        <p:nvSpPr>
          <p:cNvPr id="19" name="TextBox 18"/>
          <p:cNvSpPr txBox="1"/>
          <p:nvPr/>
        </p:nvSpPr>
        <p:spPr>
          <a:xfrm>
            <a:off x="11103712" y="445151"/>
            <a:ext cx="184731" cy="230832"/>
          </a:xfrm>
          <a:prstGeom prst="rect">
            <a:avLst/>
          </a:prstGeom>
          <a:noFill/>
        </p:spPr>
        <p:txBody>
          <a:bodyPr wrap="none" rtlCol="0">
            <a:spAutoFit/>
          </a:bodyPr>
          <a:lstStyle/>
          <a:p>
            <a:endParaRPr lang="en-US" sz="900">
              <a:latin typeface="Calibri" panose="020F0502020204030204" pitchFamily="34" charset="0"/>
              <a:cs typeface="Calibri" panose="020F0502020204030204" pitchFamily="34" charset="0"/>
            </a:endParaRPr>
          </a:p>
        </p:txBody>
      </p:sp>
      <p:sp>
        <p:nvSpPr>
          <p:cNvPr id="15" name="Title 47"/>
          <p:cNvSpPr>
            <a:spLocks noGrp="1"/>
          </p:cNvSpPr>
          <p:nvPr>
            <p:ph type="title"/>
          </p:nvPr>
        </p:nvSpPr>
        <p:spPr>
          <a:xfrm>
            <a:off x="4572000" y="100705"/>
            <a:ext cx="4572000" cy="675983"/>
          </a:xfrm>
        </p:spPr>
        <p:txBody>
          <a:bodyPr anchor="ctr"/>
          <a:lstStyle/>
          <a:p>
            <a:pPr algn="ctr"/>
            <a:r>
              <a:rPr lang="en-US" sz="2800" b="1" i="1">
                <a:solidFill>
                  <a:schemeClr val="bg1"/>
                </a:solidFill>
                <a:effectLst>
                  <a:outerShdw blurRad="38100" dist="38100" dir="2700000" algn="tl">
                    <a:srgbClr val="000000">
                      <a:alpha val="43137"/>
                    </a:srgbClr>
                  </a:outerShdw>
                </a:effectLst>
                <a:latin typeface="Calibri"/>
                <a:ea typeface="Calibri"/>
                <a:cs typeface="Calibri"/>
              </a:rPr>
              <a:t>USSD MISSION</a:t>
            </a:r>
            <a:endParaRPr lang="en-US"/>
          </a:p>
        </p:txBody>
      </p:sp>
      <p:sp>
        <p:nvSpPr>
          <p:cNvPr id="9" name="TextBox 8">
            <a:extLst>
              <a:ext uri="{FF2B5EF4-FFF2-40B4-BE49-F238E27FC236}">
                <a16:creationId xmlns:a16="http://schemas.microsoft.com/office/drawing/2014/main" id="{B8A53734-DA47-D5B0-D43B-79281E0D3C9D}"/>
              </a:ext>
            </a:extLst>
          </p:cNvPr>
          <p:cNvSpPr txBox="1"/>
          <p:nvPr/>
        </p:nvSpPr>
        <p:spPr>
          <a:xfrm>
            <a:off x="274319" y="1035167"/>
            <a:ext cx="8629049" cy="5355312"/>
          </a:xfrm>
          <a:prstGeom prst="rect">
            <a:avLst/>
          </a:prstGeom>
          <a:noFill/>
          <a:ln w="25400">
            <a:noFill/>
          </a:ln>
        </p:spPr>
        <p:txBody>
          <a:bodyPr wrap="square" lIns="91440" tIns="45720" rIns="91440" bIns="45720" rtlCol="0" anchor="t">
            <a:spAutoFit/>
          </a:bodyPr>
          <a:lstStyle/>
          <a:p>
            <a:r>
              <a:rPr lang="en-US" sz="2000" dirty="0">
                <a:latin typeface="Calibri"/>
                <a:ea typeface="Calibri"/>
                <a:cs typeface="Calibri"/>
              </a:rPr>
              <a:t>The U.S. Student Detachment (USSD) provides command, administration, training, and UCMJ support to assigned and attached students to allow the Command and General Staff College </a:t>
            </a:r>
            <a:r>
              <a:rPr lang="en-US" sz="2000" dirty="0">
                <a:highlight>
                  <a:srgbClr val="FFFFFF"/>
                </a:highlight>
                <a:latin typeface="Calibri"/>
                <a:ea typeface="Calibri"/>
                <a:cs typeface="Calibri"/>
              </a:rPr>
              <a:t>to educate, train and develop leaders for Multi-Domain Operations (MDO) and Joint All-Domain Operations  (JADO) in a joint, interagency, intergovernmental, and multinational (JIIM) operational environment; and to advance the art and science of the Profession of Arms in support of Army operational requirements.</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Key Tasks:</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Conduct administrative and AR 600-20 support for CGSC assigned Soldiers</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a:ea typeface="Calibri"/>
                <a:cs typeface="Calibri"/>
              </a:rPr>
              <a:t>Ensure CGSC assigned personnel are administratively, medically, and physically ready</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Support CGSC Soldiers, Families, and the Community</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Manage high risk Soldiers for Special Troops Battalion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240007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ChangeArrowheads="1"/>
          </p:cNvSpPr>
          <p:nvPr/>
        </p:nvSpPr>
        <p:spPr bwMode="auto">
          <a:xfrm>
            <a:off x="0" y="0"/>
            <a:ext cx="9144000" cy="6858000"/>
          </a:xfrm>
          <a:prstGeom prst="rect">
            <a:avLst/>
          </a:prstGeom>
          <a:noFill/>
          <a:ln w="9525">
            <a:noFill/>
            <a:miter lim="800000"/>
            <a:headEnd/>
            <a:tailEnd/>
          </a:ln>
        </p:spPr>
        <p:txBody>
          <a:bodyPr wrap="none" anchor="b"/>
          <a:lstStyle/>
          <a:p>
            <a:pPr algn="ctr"/>
            <a:endParaRPr lang="en-US">
              <a:latin typeface="Calibri" pitchFamily="34" charset="0"/>
            </a:endParaRPr>
          </a:p>
        </p:txBody>
      </p:sp>
      <p:sp>
        <p:nvSpPr>
          <p:cNvPr id="1064" name="Rectangle 35"/>
          <p:cNvSpPr>
            <a:spLocks noChangeArrowheads="1"/>
          </p:cNvSpPr>
          <p:nvPr/>
        </p:nvSpPr>
        <p:spPr bwMode="auto">
          <a:xfrm>
            <a:off x="3153508" y="381000"/>
            <a:ext cx="762000" cy="457200"/>
          </a:xfrm>
          <a:prstGeom prst="rect">
            <a:avLst/>
          </a:prstGeom>
          <a:noFill/>
          <a:ln w="9525">
            <a:noFill/>
            <a:miter lim="800000"/>
            <a:headEnd/>
            <a:tailEnd/>
          </a:ln>
        </p:spPr>
        <p:txBody>
          <a:bodyPr wrap="none" anchor="ctr"/>
          <a:lstStyle/>
          <a:p>
            <a:endParaRPr lang="en-US">
              <a:latin typeface="Calibri" pitchFamily="34" charset="0"/>
            </a:endParaRPr>
          </a:p>
        </p:txBody>
      </p:sp>
      <p:sp>
        <p:nvSpPr>
          <p:cNvPr id="19" name="TextBox 18"/>
          <p:cNvSpPr txBox="1"/>
          <p:nvPr/>
        </p:nvSpPr>
        <p:spPr>
          <a:xfrm>
            <a:off x="11103712" y="445151"/>
            <a:ext cx="184731" cy="230832"/>
          </a:xfrm>
          <a:prstGeom prst="rect">
            <a:avLst/>
          </a:prstGeom>
          <a:noFill/>
        </p:spPr>
        <p:txBody>
          <a:bodyPr wrap="none" rtlCol="0">
            <a:spAutoFit/>
          </a:bodyPr>
          <a:lstStyle/>
          <a:p>
            <a:endParaRPr lang="en-US" sz="900"/>
          </a:p>
        </p:txBody>
      </p:sp>
      <p:sp>
        <p:nvSpPr>
          <p:cNvPr id="15" name="Title 47"/>
          <p:cNvSpPr>
            <a:spLocks noGrp="1"/>
          </p:cNvSpPr>
          <p:nvPr>
            <p:ph type="title"/>
          </p:nvPr>
        </p:nvSpPr>
        <p:spPr>
          <a:xfrm>
            <a:off x="4572000" y="100705"/>
            <a:ext cx="4572000" cy="675983"/>
          </a:xfrm>
        </p:spPr>
        <p:txBody>
          <a:bodyPr anchor="ctr"/>
          <a:lstStyle/>
          <a:p>
            <a:pPr algn="ctr"/>
            <a:r>
              <a:rPr lang="en-US" sz="2800" b="1" i="1">
                <a:solidFill>
                  <a:schemeClr val="bg1"/>
                </a:solidFill>
                <a:effectLst>
                  <a:outerShdw blurRad="38100" dist="38100" dir="2700000" algn="tl">
                    <a:srgbClr val="000000">
                      <a:alpha val="43137"/>
                    </a:srgbClr>
                  </a:outerShdw>
                </a:effectLst>
                <a:latin typeface="Calibri"/>
                <a:ea typeface="Calibri"/>
                <a:cs typeface="Calibri"/>
              </a:rPr>
              <a:t>WHAT WE DO FOR YOU</a:t>
            </a:r>
            <a:endParaRPr lang="en-US"/>
          </a:p>
        </p:txBody>
      </p:sp>
      <p:sp>
        <p:nvSpPr>
          <p:cNvPr id="8" name="TextBox 7">
            <a:extLst>
              <a:ext uri="{FF2B5EF4-FFF2-40B4-BE49-F238E27FC236}">
                <a16:creationId xmlns:a16="http://schemas.microsoft.com/office/drawing/2014/main" id="{BC94707D-72B5-F36F-DD73-29733274E4C0}"/>
              </a:ext>
            </a:extLst>
          </p:cNvPr>
          <p:cNvSpPr txBox="1"/>
          <p:nvPr/>
        </p:nvSpPr>
        <p:spPr>
          <a:xfrm>
            <a:off x="634481" y="1003620"/>
            <a:ext cx="7653901" cy="6647974"/>
          </a:xfrm>
          <a:prstGeom prst="rect">
            <a:avLst/>
          </a:prstGeom>
          <a:noFill/>
        </p:spPr>
        <p:txBody>
          <a:bodyPr wrap="square" lIns="91440" tIns="45720" rIns="91440" bIns="45720" rtlCol="0" anchor="t">
            <a:spAutoFit/>
          </a:bodyPr>
          <a:lstStyle/>
          <a:p>
            <a:pPr marL="213995" indent="-213995">
              <a:buFont typeface="Arial" panose="020B0604020202020204" pitchFamily="34" charset="0"/>
              <a:buChar char="•"/>
            </a:pPr>
            <a:r>
              <a:rPr lang="en-US" b="1" dirty="0">
                <a:latin typeface="Calibri" panose="020F0502020204030204" pitchFamily="34" charset="0"/>
                <a:cs typeface="Calibri" panose="020F0502020204030204" pitchFamily="34" charset="0"/>
              </a:rPr>
              <a:t>Administrative</a:t>
            </a:r>
            <a:endParaRPr lang="en-US" dirty="0"/>
          </a:p>
          <a:p>
            <a:pPr marL="671195" lvl="1" indent="-213995">
              <a:buFont typeface="Arial" panose="020B0604020202020204" pitchFamily="34" charset="0"/>
              <a:buChar char="•"/>
            </a:pPr>
            <a:r>
              <a:rPr lang="en-US" dirty="0">
                <a:latin typeface="Calibri" panose="020F0502020204030204" pitchFamily="34" charset="0"/>
                <a:cs typeface="Calibri" panose="020F0502020204030204" pitchFamily="34" charset="0"/>
              </a:rPr>
              <a:t>In/out processing</a:t>
            </a:r>
            <a:endParaRPr lang="en-US" dirty="0">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dirty="0">
                <a:latin typeface="Calibri"/>
                <a:ea typeface="Calibri"/>
                <a:cs typeface="Calibri"/>
              </a:rPr>
              <a:t>Leave/ Pass / TDY</a:t>
            </a:r>
          </a:p>
          <a:p>
            <a:pPr marL="671195" lvl="1" indent="-213995">
              <a:buFont typeface="Arial" panose="020B0604020202020204" pitchFamily="34" charset="0"/>
              <a:buChar char="•"/>
            </a:pPr>
            <a:r>
              <a:rPr lang="en-US" dirty="0">
                <a:latin typeface="Calibri" panose="020F0502020204030204" pitchFamily="34" charset="0"/>
                <a:cs typeface="Calibri" panose="020F0502020204030204" pitchFamily="34" charset="0"/>
              </a:rPr>
              <a:t>Finance/MPD – </a:t>
            </a:r>
            <a:r>
              <a:rPr lang="en-US" i="1" dirty="0">
                <a:solidFill>
                  <a:srgbClr val="FF0000"/>
                </a:solidFill>
                <a:latin typeface="Calibri" panose="020F0502020204030204" pitchFamily="34" charset="0"/>
                <a:cs typeface="Calibri" panose="020F0502020204030204" pitchFamily="34" charset="0"/>
              </a:rPr>
              <a:t>USSD is the representative for the student body</a:t>
            </a:r>
            <a:endParaRPr lang="en-US"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dirty="0">
                <a:latin typeface="Calibri" panose="020F0502020204030204" pitchFamily="34" charset="0"/>
                <a:cs typeface="Calibri" panose="020F0502020204030204" pitchFamily="34" charset="0"/>
              </a:rPr>
              <a:t>Referral Services</a:t>
            </a:r>
            <a:endParaRPr lang="en-US" dirty="0">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dirty="0">
                <a:latin typeface="Calibri" panose="020F0502020204030204" pitchFamily="34" charset="0"/>
                <a:cs typeface="Calibri" panose="020F0502020204030204" pitchFamily="34" charset="0"/>
              </a:rPr>
              <a:t>Awards</a:t>
            </a:r>
            <a:endParaRPr lang="en-US" dirty="0">
              <a:latin typeface="Calibri" panose="020F0502020204030204" pitchFamily="34" charset="0"/>
              <a:ea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en-US" sz="2000" b="1" dirty="0">
              <a:latin typeface="Calibri" panose="020F0502020204030204" pitchFamily="34" charset="0"/>
              <a:cs typeface="Calibri" panose="020F0502020204030204" pitchFamily="34" charset="0"/>
            </a:endParaRPr>
          </a:p>
          <a:p>
            <a:pPr marL="213995" indent="-213995">
              <a:buFont typeface="Arial" panose="020B0604020202020204" pitchFamily="34" charset="0"/>
              <a:buChar char="•"/>
            </a:pPr>
            <a:r>
              <a:rPr lang="en-US" sz="2000" b="1" dirty="0">
                <a:latin typeface="Calibri"/>
                <a:ea typeface="Calibri"/>
                <a:cs typeface="Calibri"/>
              </a:rPr>
              <a:t>Medical</a:t>
            </a:r>
            <a:r>
              <a:rPr lang="en-US" sz="2000" dirty="0">
                <a:latin typeface="Calibri"/>
                <a:ea typeface="Calibri"/>
                <a:cs typeface="Calibri"/>
              </a:rPr>
              <a:t>  </a:t>
            </a:r>
          </a:p>
          <a:p>
            <a:pPr marL="671195" lvl="1" indent="-213995">
              <a:buFont typeface="Arial" panose="020B0604020202020204" pitchFamily="34" charset="0"/>
              <a:buChar char="•"/>
            </a:pPr>
            <a:r>
              <a:rPr lang="en-US" dirty="0">
                <a:latin typeface="Calibri" panose="020F0502020204030204" pitchFamily="34" charset="0"/>
                <a:cs typeface="Calibri" panose="020F0502020204030204" pitchFamily="34" charset="0"/>
              </a:rPr>
              <a:t>MEDPROS (PHA, Dental), Temp Profile Review Board (180+)</a:t>
            </a:r>
            <a:endParaRPr lang="en-US" dirty="0">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dirty="0">
                <a:latin typeface="Calibri" panose="020F0502020204030204" pitchFamily="34" charset="0"/>
                <a:cs typeface="Calibri" panose="020F0502020204030204" pitchFamily="34" charset="0"/>
              </a:rPr>
              <a:t>PEBLO/IDES</a:t>
            </a:r>
            <a:endParaRPr lang="en-US" dirty="0">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dirty="0">
                <a:latin typeface="Calibri" panose="020F0502020204030204" pitchFamily="34" charset="0"/>
                <a:cs typeface="Calibri" panose="020F0502020204030204" pitchFamily="34" charset="0"/>
              </a:rPr>
              <a:t>Tracking, Action Plans (Munson, BH, SJA, SUDCC)</a:t>
            </a:r>
            <a:endParaRPr lang="en-US" dirty="0">
              <a:latin typeface="Calibri" panose="020F0502020204030204" pitchFamily="34" charset="0"/>
              <a:ea typeface="Calibri" panose="020F0502020204030204" pitchFamily="34" charset="0"/>
              <a:cs typeface="Calibri" panose="020F0502020204030204" pitchFamily="34" charset="0"/>
            </a:endParaRPr>
          </a:p>
          <a:p>
            <a:pPr lvl="1"/>
            <a:endParaRPr lang="en-US" sz="2000" dirty="0">
              <a:latin typeface="Calibri" panose="020F0502020204030204" pitchFamily="34" charset="0"/>
              <a:cs typeface="Calibri" panose="020F0502020204030204" pitchFamily="34" charset="0"/>
            </a:endParaRPr>
          </a:p>
          <a:p>
            <a:pPr marL="213995" indent="-213995">
              <a:buFont typeface="Arial" panose="020B0604020202020204" pitchFamily="34" charset="0"/>
              <a:buChar char="•"/>
            </a:pPr>
            <a:r>
              <a:rPr lang="en-US" sz="2000" b="1" dirty="0">
                <a:latin typeface="Calibri" panose="020F0502020204030204" pitchFamily="34" charset="0"/>
                <a:cs typeface="Calibri" panose="020F0502020204030204" pitchFamily="34" charset="0"/>
              </a:rPr>
              <a:t>Physical</a:t>
            </a:r>
            <a:endParaRPr lang="en-US" sz="2000" b="1" dirty="0">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dirty="0">
                <a:latin typeface="Calibri" panose="020F0502020204030204" pitchFamily="34" charset="0"/>
                <a:cs typeface="Calibri" panose="020F0502020204030204" pitchFamily="34" charset="0"/>
              </a:rPr>
              <a:t>AFT Testing &amp; Standardization</a:t>
            </a:r>
            <a:endParaRPr lang="en-US" dirty="0">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dirty="0">
                <a:latin typeface="Calibri" panose="020F0502020204030204" pitchFamily="34" charset="0"/>
                <a:cs typeface="Calibri" panose="020F0502020204030204" pitchFamily="34" charset="0"/>
              </a:rPr>
              <a:t>HT/WT Screening </a:t>
            </a:r>
            <a:endParaRPr lang="en-US" dirty="0">
              <a:latin typeface="Calibri" panose="020F0502020204030204" pitchFamily="34" charset="0"/>
              <a:ea typeface="Calibri" panose="020F0502020204030204" pitchFamily="34" charset="0"/>
              <a:cs typeface="Calibri" panose="020F0502020204030204" pitchFamily="34" charset="0"/>
            </a:endParaRPr>
          </a:p>
          <a:p>
            <a:pPr lvl="1"/>
            <a:endParaRPr lang="en-US" dirty="0">
              <a:latin typeface="Calibri" panose="020F0502020204030204" pitchFamily="34" charset="0"/>
              <a:cs typeface="Calibri" panose="020F0502020204030204" pitchFamily="34" charset="0"/>
            </a:endParaRPr>
          </a:p>
          <a:p>
            <a:pPr marL="226695" indent="-226695">
              <a:buFont typeface="Arial" panose="020B0604020202020204" pitchFamily="34" charset="0"/>
              <a:buChar char="•"/>
            </a:pPr>
            <a:r>
              <a:rPr lang="en-US" sz="2000" b="1" dirty="0">
                <a:latin typeface="Calibri" panose="020F0502020204030204" pitchFamily="34" charset="0"/>
                <a:cs typeface="Calibri" panose="020F0502020204030204" pitchFamily="34" charset="0"/>
              </a:rPr>
              <a:t>Legal </a:t>
            </a:r>
            <a:endParaRPr lang="en-US" sz="2000" b="1" dirty="0">
              <a:latin typeface="Calibri" panose="020F0502020204030204" pitchFamily="34" charset="0"/>
              <a:ea typeface="Calibri" panose="020F0502020204030204" pitchFamily="34" charset="0"/>
              <a:cs typeface="Calibri" panose="020F0502020204030204" pitchFamily="34" charset="0"/>
            </a:endParaRPr>
          </a:p>
          <a:p>
            <a:pPr marL="683895" lvl="1" indent="-226695">
              <a:buFont typeface="Arial" panose="020B0604020202020204" pitchFamily="34" charset="0"/>
              <a:buChar char="•"/>
            </a:pPr>
            <a:r>
              <a:rPr lang="en-US" dirty="0">
                <a:latin typeface="Calibri" panose="020F0502020204030204" pitchFamily="34" charset="0"/>
                <a:cs typeface="Calibri" panose="020F0502020204030204" pitchFamily="34" charset="0"/>
              </a:rPr>
              <a:t>UCMJ/Administration Actions</a:t>
            </a:r>
            <a:endParaRPr lang="en-US" dirty="0">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dirty="0">
                <a:latin typeface="Calibri"/>
                <a:ea typeface="Calibri"/>
                <a:cs typeface="Calibri"/>
              </a:rPr>
              <a:t>Flagging Actions, Separations, and course removal</a:t>
            </a:r>
            <a:endParaRPr lang="en-US" dirty="0">
              <a:latin typeface="Calibri" panose="020F0502020204030204" pitchFamily="34" charset="0"/>
              <a:ea typeface="Calibri"/>
              <a:cs typeface="Calibri" panose="020F0502020204030204" pitchFamily="34" charset="0"/>
            </a:endParaRPr>
          </a:p>
          <a:p>
            <a:pPr marL="671513" lvl="1" indent="-214313">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671513" lvl="1" indent="-214313">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671513" lvl="1" indent="-214313">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671513" lvl="1" indent="-214313">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232873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7"/>
          <p:cNvSpPr txBox="1">
            <a:spLocks/>
          </p:cNvSpPr>
          <p:nvPr/>
        </p:nvSpPr>
        <p:spPr>
          <a:xfrm>
            <a:off x="4571999" y="119601"/>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dirty="0">
                <a:solidFill>
                  <a:schemeClr val="bg1"/>
                </a:solidFill>
                <a:latin typeface="Calibri"/>
                <a:ea typeface="Calibri"/>
                <a:cs typeface="Calibri"/>
              </a:rPr>
              <a:t>USSD ORGANIZATION</a:t>
            </a:r>
            <a:endParaRPr lang="en-US" dirty="0"/>
          </a:p>
        </p:txBody>
      </p:sp>
      <p:grpSp>
        <p:nvGrpSpPr>
          <p:cNvPr id="57" name="Group 56">
            <a:extLst>
              <a:ext uri="{FF2B5EF4-FFF2-40B4-BE49-F238E27FC236}">
                <a16:creationId xmlns:a16="http://schemas.microsoft.com/office/drawing/2014/main" id="{62690EEB-D85C-8539-B784-3DCBD23AC2E8}"/>
              </a:ext>
            </a:extLst>
          </p:cNvPr>
          <p:cNvGrpSpPr/>
          <p:nvPr/>
        </p:nvGrpSpPr>
        <p:grpSpPr>
          <a:xfrm>
            <a:off x="0" y="1079503"/>
            <a:ext cx="9083040" cy="5486400"/>
            <a:chOff x="30480" y="685800"/>
            <a:chExt cx="9083040" cy="5486400"/>
          </a:xfrm>
        </p:grpSpPr>
        <p:cxnSp>
          <p:nvCxnSpPr>
            <p:cNvPr id="33" name="Straight Connector 32">
              <a:extLst>
                <a:ext uri="{FF2B5EF4-FFF2-40B4-BE49-F238E27FC236}">
                  <a16:creationId xmlns:a16="http://schemas.microsoft.com/office/drawing/2014/main" id="{B0E74E04-43F7-0C83-F382-796C751C0873}"/>
                </a:ext>
              </a:extLst>
            </p:cNvPr>
            <p:cNvCxnSpPr/>
            <p:nvPr/>
          </p:nvCxnSpPr>
          <p:spPr>
            <a:xfrm>
              <a:off x="4571999" y="1464115"/>
              <a:ext cx="0" cy="30316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7A3AE64C-04E1-4A49-57BA-F17D359043D2}"/>
                </a:ext>
              </a:extLst>
            </p:cNvPr>
            <p:cNvGrpSpPr/>
            <p:nvPr/>
          </p:nvGrpSpPr>
          <p:grpSpPr>
            <a:xfrm>
              <a:off x="30480" y="685800"/>
              <a:ext cx="9083040" cy="5486400"/>
              <a:chOff x="30480" y="685800"/>
              <a:chExt cx="9083040" cy="5486400"/>
            </a:xfrm>
          </p:grpSpPr>
          <p:sp>
            <p:nvSpPr>
              <p:cNvPr id="12" name="Rectangle 11">
                <a:extLst>
                  <a:ext uri="{FF2B5EF4-FFF2-40B4-BE49-F238E27FC236}">
                    <a16:creationId xmlns:a16="http://schemas.microsoft.com/office/drawing/2014/main" id="{E5E24FFA-B96C-430F-AF78-5F5D823CA6EA}"/>
                  </a:ext>
                </a:extLst>
              </p:cNvPr>
              <p:cNvSpPr/>
              <p:nvPr/>
            </p:nvSpPr>
            <p:spPr>
              <a:xfrm>
                <a:off x="30480" y="685800"/>
                <a:ext cx="9083040" cy="5486400"/>
              </a:xfrm>
              <a:prstGeom prst="rect">
                <a:avLst/>
              </a:prstGeom>
              <a:noFill/>
            </p:spPr>
            <p:txBody>
              <a:bodyPr/>
              <a:lstStyle/>
              <a:p>
                <a:endParaRPr lang="en-US" sz="2000"/>
              </a:p>
            </p:txBody>
          </p:sp>
          <p:sp>
            <p:nvSpPr>
              <p:cNvPr id="25" name="Freeform: Shape 24">
                <a:extLst>
                  <a:ext uri="{FF2B5EF4-FFF2-40B4-BE49-F238E27FC236}">
                    <a16:creationId xmlns:a16="http://schemas.microsoft.com/office/drawing/2014/main" id="{05091B83-A8FF-7F0E-2BBB-9C1A5B565CA2}"/>
                  </a:ext>
                </a:extLst>
              </p:cNvPr>
              <p:cNvSpPr/>
              <p:nvPr/>
            </p:nvSpPr>
            <p:spPr>
              <a:xfrm>
                <a:off x="3544055" y="859143"/>
                <a:ext cx="1970249" cy="604972"/>
              </a:xfrm>
              <a:custGeom>
                <a:avLst/>
                <a:gdLst>
                  <a:gd name="connsiteX0" fmla="*/ 0 w 1970249"/>
                  <a:gd name="connsiteY0" fmla="*/ 0 h 604972"/>
                  <a:gd name="connsiteX1" fmla="*/ 1970249 w 1970249"/>
                  <a:gd name="connsiteY1" fmla="*/ 0 h 604972"/>
                  <a:gd name="connsiteX2" fmla="*/ 1970249 w 1970249"/>
                  <a:gd name="connsiteY2" fmla="*/ 604972 h 604972"/>
                  <a:gd name="connsiteX3" fmla="*/ 0 w 1970249"/>
                  <a:gd name="connsiteY3" fmla="*/ 604972 h 604972"/>
                  <a:gd name="connsiteX4" fmla="*/ 0 w 1970249"/>
                  <a:gd name="connsiteY4" fmla="*/ 0 h 604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249" h="604972">
                    <a:moveTo>
                      <a:pt x="0" y="0"/>
                    </a:moveTo>
                    <a:lnTo>
                      <a:pt x="1970249" y="0"/>
                    </a:lnTo>
                    <a:lnTo>
                      <a:pt x="1970249" y="604972"/>
                    </a:lnTo>
                    <a:lnTo>
                      <a:pt x="0" y="604972"/>
                    </a:lnTo>
                    <a:lnTo>
                      <a:pt x="0" y="0"/>
                    </a:lnTo>
                    <a:close/>
                  </a:path>
                </a:pathLst>
              </a:custGeom>
              <a:solidFill>
                <a:schemeClr val="bg1"/>
              </a:solidFill>
              <a:ln>
                <a:solidFill>
                  <a:schemeClr val="bg1">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400" b="1" kern="1200">
                    <a:solidFill>
                      <a:schemeClr val="tx1"/>
                    </a:solidFill>
                    <a:latin typeface="Calibri" panose="020F0502020204030204" pitchFamily="34" charset="0"/>
                    <a:cs typeface="Calibri" panose="020F0502020204030204" pitchFamily="34" charset="0"/>
                  </a:rPr>
                  <a:t>CGSS Director</a:t>
                </a:r>
              </a:p>
              <a:p>
                <a:pPr algn="ctr" defTabSz="577850">
                  <a:lnSpc>
                    <a:spcPct val="90000"/>
                  </a:lnSpc>
                  <a:spcBef>
                    <a:spcPct val="0"/>
                  </a:spcBef>
                  <a:spcAft>
                    <a:spcPct val="35000"/>
                  </a:spcAft>
                </a:pPr>
                <a:r>
                  <a:rPr lang="en-US" sz="1400" b="1" dirty="0">
                    <a:solidFill>
                      <a:schemeClr val="tx1"/>
                    </a:solidFill>
                    <a:latin typeface="Calibri"/>
                    <a:ea typeface="Calibri"/>
                    <a:cs typeface="Calibri"/>
                  </a:rPr>
                  <a:t>COL Rich </a:t>
                </a:r>
                <a:r>
                  <a:rPr lang="en-US" sz="1400" b="1" dirty="0" err="1">
                    <a:solidFill>
                      <a:schemeClr val="tx1"/>
                    </a:solidFill>
                    <a:latin typeface="Calibri"/>
                    <a:ea typeface="Calibri"/>
                    <a:cs typeface="Calibri"/>
                  </a:rPr>
                  <a:t>Ikena</a:t>
                </a:r>
                <a:endParaRPr lang="en-US" sz="1400" b="1" kern="1200">
                  <a:solidFill>
                    <a:schemeClr val="tx1"/>
                  </a:solidFill>
                  <a:latin typeface="Calibri"/>
                  <a:ea typeface="Calibri"/>
                  <a:cs typeface="Calibri"/>
                </a:endParaRPr>
              </a:p>
            </p:txBody>
          </p:sp>
          <p:sp>
            <p:nvSpPr>
              <p:cNvPr id="26" name="Freeform: Shape 25">
                <a:extLst>
                  <a:ext uri="{FF2B5EF4-FFF2-40B4-BE49-F238E27FC236}">
                    <a16:creationId xmlns:a16="http://schemas.microsoft.com/office/drawing/2014/main" id="{7B35E6F0-0FFD-2B38-83BE-15F0FC2EC403}"/>
                  </a:ext>
                </a:extLst>
              </p:cNvPr>
              <p:cNvSpPr/>
              <p:nvPr/>
            </p:nvSpPr>
            <p:spPr>
              <a:xfrm>
                <a:off x="2055617" y="3355574"/>
                <a:ext cx="1925627" cy="604972"/>
              </a:xfrm>
              <a:custGeom>
                <a:avLst/>
                <a:gdLst>
                  <a:gd name="connsiteX0" fmla="*/ 0 w 1925627"/>
                  <a:gd name="connsiteY0" fmla="*/ 0 h 604972"/>
                  <a:gd name="connsiteX1" fmla="*/ 1925627 w 1925627"/>
                  <a:gd name="connsiteY1" fmla="*/ 0 h 604972"/>
                  <a:gd name="connsiteX2" fmla="*/ 1925627 w 1925627"/>
                  <a:gd name="connsiteY2" fmla="*/ 604972 h 604972"/>
                  <a:gd name="connsiteX3" fmla="*/ 0 w 1925627"/>
                  <a:gd name="connsiteY3" fmla="*/ 604972 h 604972"/>
                  <a:gd name="connsiteX4" fmla="*/ 0 w 1925627"/>
                  <a:gd name="connsiteY4" fmla="*/ 0 h 604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5627" h="604972">
                    <a:moveTo>
                      <a:pt x="0" y="0"/>
                    </a:moveTo>
                    <a:lnTo>
                      <a:pt x="1925627" y="0"/>
                    </a:lnTo>
                    <a:lnTo>
                      <a:pt x="1925627" y="604972"/>
                    </a:lnTo>
                    <a:lnTo>
                      <a:pt x="0" y="604972"/>
                    </a:lnTo>
                    <a:lnTo>
                      <a:pt x="0" y="0"/>
                    </a:lnTo>
                    <a:close/>
                  </a:path>
                </a:pathLst>
              </a:custGeom>
              <a:solidFill>
                <a:schemeClr val="bg1"/>
              </a:solidFill>
              <a:ln w="38100">
                <a:solidFill>
                  <a:srgbClr val="00B0F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400" b="1" kern="1200">
                    <a:solidFill>
                      <a:schemeClr val="tx1"/>
                    </a:solidFill>
                    <a:latin typeface="Calibri" panose="020F0502020204030204" pitchFamily="34" charset="0"/>
                    <a:cs typeface="Calibri" panose="020F0502020204030204" pitchFamily="34" charset="0"/>
                  </a:rPr>
                  <a:t>Deputy to the Commander, USSD</a:t>
                </a:r>
              </a:p>
              <a:p>
                <a:pPr marL="0" lvl="0" indent="0" algn="ctr" defTabSz="577850">
                  <a:lnSpc>
                    <a:spcPct val="90000"/>
                  </a:lnSpc>
                  <a:spcBef>
                    <a:spcPct val="0"/>
                  </a:spcBef>
                  <a:spcAft>
                    <a:spcPct val="35000"/>
                  </a:spcAft>
                  <a:buNone/>
                </a:pPr>
                <a:r>
                  <a:rPr lang="en-US" sz="1400" b="1" kern="1200">
                    <a:solidFill>
                      <a:schemeClr val="tx1"/>
                    </a:solidFill>
                    <a:latin typeface="Calibri" panose="020F0502020204030204" pitchFamily="34" charset="0"/>
                    <a:cs typeface="Calibri" panose="020F0502020204030204" pitchFamily="34" charset="0"/>
                  </a:rPr>
                  <a:t>Mr. Ty Bruner</a:t>
                </a:r>
              </a:p>
            </p:txBody>
          </p:sp>
          <p:sp>
            <p:nvSpPr>
              <p:cNvPr id="27" name="Freeform: Shape 26">
                <a:extLst>
                  <a:ext uri="{FF2B5EF4-FFF2-40B4-BE49-F238E27FC236}">
                    <a16:creationId xmlns:a16="http://schemas.microsoft.com/office/drawing/2014/main" id="{1CAA738C-DD3D-943F-7AAF-71D4A03FD343}"/>
                  </a:ext>
                </a:extLst>
              </p:cNvPr>
              <p:cNvSpPr/>
              <p:nvPr/>
            </p:nvSpPr>
            <p:spPr>
              <a:xfrm>
                <a:off x="3581400" y="2401055"/>
                <a:ext cx="1865855" cy="604972"/>
              </a:xfrm>
              <a:custGeom>
                <a:avLst/>
                <a:gdLst>
                  <a:gd name="connsiteX0" fmla="*/ 0 w 1865855"/>
                  <a:gd name="connsiteY0" fmla="*/ 0 h 604972"/>
                  <a:gd name="connsiteX1" fmla="*/ 1865855 w 1865855"/>
                  <a:gd name="connsiteY1" fmla="*/ 0 h 604972"/>
                  <a:gd name="connsiteX2" fmla="*/ 1865855 w 1865855"/>
                  <a:gd name="connsiteY2" fmla="*/ 604972 h 604972"/>
                  <a:gd name="connsiteX3" fmla="*/ 0 w 1865855"/>
                  <a:gd name="connsiteY3" fmla="*/ 604972 h 604972"/>
                  <a:gd name="connsiteX4" fmla="*/ 0 w 1865855"/>
                  <a:gd name="connsiteY4" fmla="*/ 0 h 604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5855" h="604972">
                    <a:moveTo>
                      <a:pt x="0" y="0"/>
                    </a:moveTo>
                    <a:lnTo>
                      <a:pt x="1865855" y="0"/>
                    </a:lnTo>
                    <a:lnTo>
                      <a:pt x="1865855" y="604972"/>
                    </a:lnTo>
                    <a:lnTo>
                      <a:pt x="0" y="604972"/>
                    </a:lnTo>
                    <a:lnTo>
                      <a:pt x="0" y="0"/>
                    </a:lnTo>
                    <a:close/>
                  </a:path>
                </a:pathLst>
              </a:custGeom>
              <a:solidFill>
                <a:schemeClr val="bg1"/>
              </a:solidFill>
              <a:ln w="38100">
                <a:solidFill>
                  <a:srgbClr val="00B0F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400" b="1" kern="1200">
                    <a:solidFill>
                      <a:schemeClr val="tx1"/>
                    </a:solidFill>
                    <a:latin typeface="Calibri" panose="020F0502020204030204" pitchFamily="34" charset="0"/>
                    <a:cs typeface="Calibri" panose="020F0502020204030204" pitchFamily="34" charset="0"/>
                  </a:rPr>
                  <a:t>Commander, USSD</a:t>
                </a:r>
              </a:p>
              <a:p>
                <a:pPr marL="0" lvl="0" indent="0" algn="ctr" defTabSz="577850">
                  <a:lnSpc>
                    <a:spcPct val="90000"/>
                  </a:lnSpc>
                  <a:spcBef>
                    <a:spcPct val="0"/>
                  </a:spcBef>
                  <a:spcAft>
                    <a:spcPct val="35000"/>
                  </a:spcAft>
                  <a:buNone/>
                </a:pPr>
                <a:r>
                  <a:rPr lang="en-US" sz="1400" b="1" kern="1200">
                    <a:solidFill>
                      <a:schemeClr val="tx1"/>
                    </a:solidFill>
                    <a:latin typeface="Calibri" panose="020F0502020204030204" pitchFamily="34" charset="0"/>
                    <a:cs typeface="Calibri" panose="020F0502020204030204" pitchFamily="34" charset="0"/>
                  </a:rPr>
                  <a:t>LTC Amanda Goldman</a:t>
                </a:r>
              </a:p>
            </p:txBody>
          </p:sp>
          <p:sp>
            <p:nvSpPr>
              <p:cNvPr id="28" name="Freeform: Shape 27">
                <a:extLst>
                  <a:ext uri="{FF2B5EF4-FFF2-40B4-BE49-F238E27FC236}">
                    <a16:creationId xmlns:a16="http://schemas.microsoft.com/office/drawing/2014/main" id="{A1A0C024-E6E0-3691-732C-717C64390AA3}"/>
                  </a:ext>
                </a:extLst>
              </p:cNvPr>
              <p:cNvSpPr/>
              <p:nvPr/>
            </p:nvSpPr>
            <p:spPr>
              <a:xfrm>
                <a:off x="1554480" y="4648200"/>
                <a:ext cx="1641716" cy="604971"/>
              </a:xfrm>
              <a:custGeom>
                <a:avLst/>
                <a:gdLst>
                  <a:gd name="connsiteX0" fmla="*/ 0 w 1532249"/>
                  <a:gd name="connsiteY0" fmla="*/ 0 h 604972"/>
                  <a:gd name="connsiteX1" fmla="*/ 1532249 w 1532249"/>
                  <a:gd name="connsiteY1" fmla="*/ 0 h 604972"/>
                  <a:gd name="connsiteX2" fmla="*/ 1532249 w 1532249"/>
                  <a:gd name="connsiteY2" fmla="*/ 604972 h 604972"/>
                  <a:gd name="connsiteX3" fmla="*/ 0 w 1532249"/>
                  <a:gd name="connsiteY3" fmla="*/ 604972 h 604972"/>
                  <a:gd name="connsiteX4" fmla="*/ 0 w 1532249"/>
                  <a:gd name="connsiteY4" fmla="*/ 0 h 604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2249" h="604972">
                    <a:moveTo>
                      <a:pt x="0" y="0"/>
                    </a:moveTo>
                    <a:lnTo>
                      <a:pt x="1532249" y="0"/>
                    </a:lnTo>
                    <a:lnTo>
                      <a:pt x="1532249" y="604972"/>
                    </a:lnTo>
                    <a:lnTo>
                      <a:pt x="0" y="604972"/>
                    </a:lnTo>
                    <a:lnTo>
                      <a:pt x="0" y="0"/>
                    </a:lnTo>
                    <a:close/>
                  </a:path>
                </a:pathLst>
              </a:custGeom>
              <a:solidFill>
                <a:schemeClr val="bg1">
                  <a:lumMod val="85000"/>
                </a:schemeClr>
              </a:solidFill>
              <a:ln>
                <a:solidFill>
                  <a:schemeClr val="bg1">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400" b="1" kern="1200">
                    <a:solidFill>
                      <a:schemeClr val="tx1"/>
                    </a:solidFill>
                    <a:latin typeface="Calibri" panose="020F0502020204030204" pitchFamily="34" charset="0"/>
                    <a:cs typeface="Calibri" panose="020F0502020204030204" pitchFamily="34" charset="0"/>
                  </a:rPr>
                  <a:t>Education Tech Staffing Directives </a:t>
                </a:r>
              </a:p>
              <a:p>
                <a:pPr marL="0" lvl="0" indent="0" algn="ctr" defTabSz="577850">
                  <a:lnSpc>
                    <a:spcPct val="90000"/>
                  </a:lnSpc>
                  <a:spcBef>
                    <a:spcPct val="0"/>
                  </a:spcBef>
                  <a:spcAft>
                    <a:spcPct val="35000"/>
                  </a:spcAft>
                  <a:buNone/>
                </a:pPr>
                <a:r>
                  <a:rPr lang="en-US" sz="1400" b="1">
                    <a:solidFill>
                      <a:schemeClr val="tx1"/>
                    </a:solidFill>
                    <a:latin typeface="Calibri" panose="020F0502020204030204" pitchFamily="34" charset="0"/>
                    <a:cs typeface="Calibri" panose="020F0502020204030204" pitchFamily="34" charset="0"/>
                  </a:rPr>
                  <a:t>Mr. Brandon </a:t>
                </a:r>
                <a:r>
                  <a:rPr lang="en-US" sz="1400" b="1" err="1">
                    <a:solidFill>
                      <a:schemeClr val="tx1"/>
                    </a:solidFill>
                    <a:latin typeface="Calibri" panose="020F0502020204030204" pitchFamily="34" charset="0"/>
                    <a:cs typeface="Calibri" panose="020F0502020204030204" pitchFamily="34" charset="0"/>
                  </a:rPr>
                  <a:t>Ohmie</a:t>
                </a:r>
                <a:endParaRPr lang="en-US" sz="1400" b="1" kern="1200">
                  <a:solidFill>
                    <a:schemeClr val="tx1"/>
                  </a:solidFill>
                  <a:latin typeface="Calibri" panose="020F0502020204030204" pitchFamily="34" charset="0"/>
                  <a:cs typeface="Calibri" panose="020F0502020204030204" pitchFamily="34" charset="0"/>
                </a:endParaRPr>
              </a:p>
            </p:txBody>
          </p:sp>
          <p:sp>
            <p:nvSpPr>
              <p:cNvPr id="29" name="Freeform: Shape 28">
                <a:extLst>
                  <a:ext uri="{FF2B5EF4-FFF2-40B4-BE49-F238E27FC236}">
                    <a16:creationId xmlns:a16="http://schemas.microsoft.com/office/drawing/2014/main" id="{D719D650-5600-AA08-26DE-B5445C7F5A6E}"/>
                  </a:ext>
                </a:extLst>
              </p:cNvPr>
              <p:cNvSpPr/>
              <p:nvPr/>
            </p:nvSpPr>
            <p:spPr>
              <a:xfrm>
                <a:off x="5486399" y="3649276"/>
                <a:ext cx="2251163" cy="543787"/>
              </a:xfrm>
              <a:custGeom>
                <a:avLst/>
                <a:gdLst>
                  <a:gd name="connsiteX0" fmla="*/ 0 w 1209944"/>
                  <a:gd name="connsiteY0" fmla="*/ 0 h 604972"/>
                  <a:gd name="connsiteX1" fmla="*/ 1209944 w 1209944"/>
                  <a:gd name="connsiteY1" fmla="*/ 0 h 604972"/>
                  <a:gd name="connsiteX2" fmla="*/ 1209944 w 1209944"/>
                  <a:gd name="connsiteY2" fmla="*/ 604972 h 604972"/>
                  <a:gd name="connsiteX3" fmla="*/ 0 w 1209944"/>
                  <a:gd name="connsiteY3" fmla="*/ 604972 h 604972"/>
                  <a:gd name="connsiteX4" fmla="*/ 0 w 1209944"/>
                  <a:gd name="connsiteY4" fmla="*/ 0 h 604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44" h="604972">
                    <a:moveTo>
                      <a:pt x="0" y="0"/>
                    </a:moveTo>
                    <a:lnTo>
                      <a:pt x="1209944" y="0"/>
                    </a:lnTo>
                    <a:lnTo>
                      <a:pt x="1209944" y="604972"/>
                    </a:lnTo>
                    <a:lnTo>
                      <a:pt x="0" y="604972"/>
                    </a:lnTo>
                    <a:lnTo>
                      <a:pt x="0" y="0"/>
                    </a:lnTo>
                    <a:close/>
                  </a:path>
                </a:pathLst>
              </a:custGeom>
              <a:noFill/>
              <a:ln w="38100">
                <a:solidFill>
                  <a:srgbClr val="00B0F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400" b="1" dirty="0">
                    <a:solidFill>
                      <a:schemeClr val="tx1"/>
                    </a:solidFill>
                    <a:latin typeface="Calibri"/>
                    <a:ea typeface="Calibri"/>
                    <a:cs typeface="Calibri"/>
                  </a:rPr>
                  <a:t>USSD</a:t>
                </a:r>
                <a:r>
                  <a:rPr lang="en-US" sz="1400" b="1" kern="1200" dirty="0">
                    <a:solidFill>
                      <a:schemeClr val="tx1"/>
                    </a:solidFill>
                    <a:latin typeface="Calibri"/>
                    <a:ea typeface="Calibri"/>
                    <a:cs typeface="Calibri"/>
                  </a:rPr>
                  <a:t> XO</a:t>
                </a:r>
              </a:p>
              <a:p>
                <a:pPr marL="0" lvl="0" indent="0" algn="ctr" defTabSz="577850">
                  <a:lnSpc>
                    <a:spcPct val="90000"/>
                  </a:lnSpc>
                  <a:spcBef>
                    <a:spcPct val="0"/>
                  </a:spcBef>
                  <a:spcAft>
                    <a:spcPct val="35000"/>
                  </a:spcAft>
                  <a:buNone/>
                </a:pPr>
                <a:r>
                  <a:rPr lang="en-US" sz="1400" b="1" kern="1200" dirty="0">
                    <a:solidFill>
                      <a:schemeClr val="tx1">
                        <a:lumMod val="95000"/>
                        <a:lumOff val="5000"/>
                      </a:schemeClr>
                    </a:solidFill>
                    <a:latin typeface="Calibri"/>
                    <a:ea typeface="Calibri"/>
                    <a:cs typeface="Calibri"/>
                  </a:rPr>
                  <a:t>MAJ Mike Crooks</a:t>
                </a:r>
              </a:p>
            </p:txBody>
          </p:sp>
          <p:sp>
            <p:nvSpPr>
              <p:cNvPr id="30" name="Freeform: Shape 29">
                <a:extLst>
                  <a:ext uri="{FF2B5EF4-FFF2-40B4-BE49-F238E27FC236}">
                    <a16:creationId xmlns:a16="http://schemas.microsoft.com/office/drawing/2014/main" id="{B54D712A-8D6D-FBE9-19A0-441D2516A57E}"/>
                  </a:ext>
                </a:extLst>
              </p:cNvPr>
              <p:cNvSpPr/>
              <p:nvPr/>
            </p:nvSpPr>
            <p:spPr>
              <a:xfrm>
                <a:off x="5887343" y="4648199"/>
                <a:ext cx="1532249" cy="865402"/>
              </a:xfrm>
              <a:custGeom>
                <a:avLst/>
                <a:gdLst>
                  <a:gd name="connsiteX0" fmla="*/ 0 w 1532249"/>
                  <a:gd name="connsiteY0" fmla="*/ 0 h 604972"/>
                  <a:gd name="connsiteX1" fmla="*/ 1532249 w 1532249"/>
                  <a:gd name="connsiteY1" fmla="*/ 0 h 604972"/>
                  <a:gd name="connsiteX2" fmla="*/ 1532249 w 1532249"/>
                  <a:gd name="connsiteY2" fmla="*/ 604972 h 604972"/>
                  <a:gd name="connsiteX3" fmla="*/ 0 w 1532249"/>
                  <a:gd name="connsiteY3" fmla="*/ 604972 h 604972"/>
                  <a:gd name="connsiteX4" fmla="*/ 0 w 1532249"/>
                  <a:gd name="connsiteY4" fmla="*/ 0 h 604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2249" h="604972">
                    <a:moveTo>
                      <a:pt x="0" y="0"/>
                    </a:moveTo>
                    <a:lnTo>
                      <a:pt x="1532249" y="0"/>
                    </a:lnTo>
                    <a:lnTo>
                      <a:pt x="1532249" y="604972"/>
                    </a:lnTo>
                    <a:lnTo>
                      <a:pt x="0" y="604972"/>
                    </a:lnTo>
                    <a:lnTo>
                      <a:pt x="0" y="0"/>
                    </a:lnTo>
                    <a:close/>
                  </a:path>
                </a:pathLst>
              </a:custGeom>
              <a:solidFill>
                <a:schemeClr val="bg1">
                  <a:lumMod val="85000"/>
                </a:schemeClr>
              </a:solidFill>
              <a:ln w="38100">
                <a:solidFill>
                  <a:srgbClr val="00B0F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255" tIns="8255" rIns="8255" bIns="8255" numCol="1" spcCol="1270" anchor="ctr" anchorCtr="0">
                <a:noAutofit/>
              </a:bodyPr>
              <a:lstStyle/>
              <a:p>
                <a:pPr algn="ctr" defTabSz="577850">
                  <a:lnSpc>
                    <a:spcPct val="90000"/>
                  </a:lnSpc>
                  <a:spcBef>
                    <a:spcPct val="0"/>
                  </a:spcBef>
                  <a:spcAft>
                    <a:spcPct val="35000"/>
                  </a:spcAft>
                </a:pPr>
                <a:r>
                  <a:rPr lang="en-US" sz="1400" b="1" dirty="0">
                    <a:solidFill>
                      <a:schemeClr val="tx1"/>
                    </a:solidFill>
                    <a:latin typeface="Calibri"/>
                    <a:ea typeface="Calibri"/>
                    <a:cs typeface="Calibri"/>
                  </a:rPr>
                  <a:t>S1 / </a:t>
                </a:r>
                <a:r>
                  <a:rPr lang="en-US" sz="1400" b="1" kern="1200" dirty="0">
                    <a:solidFill>
                      <a:schemeClr val="tx1"/>
                    </a:solidFill>
                    <a:latin typeface="Calibri"/>
                    <a:ea typeface="Calibri"/>
                    <a:cs typeface="Calibri"/>
                  </a:rPr>
                  <a:t>Human Resource Specialist (Mil)</a:t>
                </a:r>
              </a:p>
              <a:p>
                <a:pPr marL="0" lvl="0" indent="0" algn="ctr" defTabSz="577850">
                  <a:lnSpc>
                    <a:spcPct val="90000"/>
                  </a:lnSpc>
                  <a:spcBef>
                    <a:spcPct val="0"/>
                  </a:spcBef>
                  <a:spcAft>
                    <a:spcPct val="35000"/>
                  </a:spcAft>
                  <a:buNone/>
                </a:pPr>
                <a:r>
                  <a:rPr lang="en-US" sz="1400" b="1" dirty="0">
                    <a:solidFill>
                      <a:schemeClr val="tx1"/>
                    </a:solidFill>
                    <a:latin typeface="Calibri"/>
                    <a:cs typeface="Calibri"/>
                  </a:rPr>
                  <a:t>Mr. Bob King</a:t>
                </a:r>
                <a:endParaRPr lang="en-US" sz="1400" b="1" kern="1200" dirty="0">
                  <a:solidFill>
                    <a:srgbClr val="FF0000"/>
                  </a:solidFill>
                  <a:latin typeface="Calibri" panose="020F0502020204030204" pitchFamily="34" charset="0"/>
                  <a:cs typeface="Calibri" panose="020F0502020204030204" pitchFamily="34" charset="0"/>
                </a:endParaRPr>
              </a:p>
            </p:txBody>
          </p:sp>
          <p:sp>
            <p:nvSpPr>
              <p:cNvPr id="31" name="Freeform: Shape 30">
                <a:extLst>
                  <a:ext uri="{FF2B5EF4-FFF2-40B4-BE49-F238E27FC236}">
                    <a16:creationId xmlns:a16="http://schemas.microsoft.com/office/drawing/2014/main" id="{4733090D-C006-E13B-E73B-C442E23E8F47}"/>
                  </a:ext>
                </a:extLst>
              </p:cNvPr>
              <p:cNvSpPr/>
              <p:nvPr/>
            </p:nvSpPr>
            <p:spPr>
              <a:xfrm>
                <a:off x="2222420" y="1666812"/>
                <a:ext cx="1532249" cy="604972"/>
              </a:xfrm>
              <a:custGeom>
                <a:avLst/>
                <a:gdLst>
                  <a:gd name="connsiteX0" fmla="*/ 0 w 1532249"/>
                  <a:gd name="connsiteY0" fmla="*/ 0 h 604972"/>
                  <a:gd name="connsiteX1" fmla="*/ 1532249 w 1532249"/>
                  <a:gd name="connsiteY1" fmla="*/ 0 h 604972"/>
                  <a:gd name="connsiteX2" fmla="*/ 1532249 w 1532249"/>
                  <a:gd name="connsiteY2" fmla="*/ 604972 h 604972"/>
                  <a:gd name="connsiteX3" fmla="*/ 0 w 1532249"/>
                  <a:gd name="connsiteY3" fmla="*/ 604972 h 604972"/>
                  <a:gd name="connsiteX4" fmla="*/ 0 w 1532249"/>
                  <a:gd name="connsiteY4" fmla="*/ 0 h 604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2249" h="604972">
                    <a:moveTo>
                      <a:pt x="0" y="0"/>
                    </a:moveTo>
                    <a:lnTo>
                      <a:pt x="1532249" y="0"/>
                    </a:lnTo>
                    <a:lnTo>
                      <a:pt x="1532249" y="604972"/>
                    </a:lnTo>
                    <a:lnTo>
                      <a:pt x="0" y="604972"/>
                    </a:lnTo>
                    <a:lnTo>
                      <a:pt x="0" y="0"/>
                    </a:lnTo>
                    <a:close/>
                  </a:path>
                </a:pathLst>
              </a:custGeom>
              <a:solidFill>
                <a:schemeClr val="bg1"/>
              </a:solidFill>
              <a:ln>
                <a:solidFill>
                  <a:schemeClr val="bg1">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400" b="1" kern="1200" dirty="0">
                    <a:solidFill>
                      <a:schemeClr val="tx1"/>
                    </a:solidFill>
                    <a:latin typeface="Calibri" panose="020F0502020204030204" pitchFamily="34" charset="0"/>
                    <a:cs typeface="Calibri" panose="020F0502020204030204" pitchFamily="34" charset="0"/>
                  </a:rPr>
                  <a:t>Deputy</a:t>
                </a:r>
              </a:p>
              <a:p>
                <a:pPr algn="ctr" defTabSz="577850">
                  <a:lnSpc>
                    <a:spcPct val="90000"/>
                  </a:lnSpc>
                  <a:spcBef>
                    <a:spcPct val="0"/>
                  </a:spcBef>
                  <a:spcAft>
                    <a:spcPct val="35000"/>
                  </a:spcAft>
                </a:pPr>
                <a:r>
                  <a:rPr lang="en-US" sz="1400" b="1" kern="1200" dirty="0">
                    <a:solidFill>
                      <a:schemeClr val="tx1"/>
                    </a:solidFill>
                    <a:latin typeface="Calibri"/>
                    <a:ea typeface="Calibri"/>
                    <a:cs typeface="Calibri"/>
                  </a:rPr>
                  <a:t>Mr. </a:t>
                </a:r>
                <a:r>
                  <a:rPr lang="en-US" sz="1400" b="1" dirty="0">
                    <a:solidFill>
                      <a:schemeClr val="tx1"/>
                    </a:solidFill>
                    <a:latin typeface="Calibri"/>
                    <a:ea typeface="Calibri"/>
                    <a:cs typeface="Calibri"/>
                  </a:rPr>
                  <a:t>Tom Duncan</a:t>
                </a:r>
                <a:endParaRPr lang="en-US" sz="1400" b="1" kern="1200" dirty="0">
                  <a:solidFill>
                    <a:schemeClr val="tx1"/>
                  </a:solidFill>
                  <a:latin typeface="Calibri"/>
                  <a:ea typeface="Calibri"/>
                  <a:cs typeface="Calibri"/>
                </a:endParaRPr>
              </a:p>
            </p:txBody>
          </p:sp>
        </p:grpSp>
        <p:grpSp>
          <p:nvGrpSpPr>
            <p:cNvPr id="41" name="Group 40">
              <a:extLst>
                <a:ext uri="{FF2B5EF4-FFF2-40B4-BE49-F238E27FC236}">
                  <a16:creationId xmlns:a16="http://schemas.microsoft.com/office/drawing/2014/main" id="{FD602527-CD43-C620-E561-E25D0C56B209}"/>
                </a:ext>
              </a:extLst>
            </p:cNvPr>
            <p:cNvGrpSpPr/>
            <p:nvPr/>
          </p:nvGrpSpPr>
          <p:grpSpPr>
            <a:xfrm>
              <a:off x="2362200" y="4495799"/>
              <a:ext cx="4291263" cy="138498"/>
              <a:chOff x="2362200" y="4495799"/>
              <a:chExt cx="4291263" cy="138498"/>
            </a:xfrm>
          </p:grpSpPr>
          <p:cxnSp>
            <p:nvCxnSpPr>
              <p:cNvPr id="35" name="Straight Connector 34">
                <a:extLst>
                  <a:ext uri="{FF2B5EF4-FFF2-40B4-BE49-F238E27FC236}">
                    <a16:creationId xmlns:a16="http://schemas.microsoft.com/office/drawing/2014/main" id="{D2AA7FA8-F89A-3A3F-5B2B-4DDE1E2FD356}"/>
                  </a:ext>
                </a:extLst>
              </p:cNvPr>
              <p:cNvCxnSpPr>
                <a:cxnSpLocks/>
              </p:cNvCxnSpPr>
              <p:nvPr/>
            </p:nvCxnSpPr>
            <p:spPr>
              <a:xfrm>
                <a:off x="2362200" y="4495800"/>
                <a:ext cx="429126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C2B9B4A-7891-4065-F91A-EB9989678888}"/>
                  </a:ext>
                </a:extLst>
              </p:cNvPr>
              <p:cNvCxnSpPr>
                <a:cxnSpLocks/>
              </p:cNvCxnSpPr>
              <p:nvPr/>
            </p:nvCxnSpPr>
            <p:spPr>
              <a:xfrm>
                <a:off x="2362200" y="4495800"/>
                <a:ext cx="0" cy="13849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13CD10E-6112-5CF6-6BF2-82AF0BD71DDB}"/>
                  </a:ext>
                </a:extLst>
              </p:cNvPr>
              <p:cNvCxnSpPr>
                <a:cxnSpLocks/>
              </p:cNvCxnSpPr>
              <p:nvPr/>
            </p:nvCxnSpPr>
            <p:spPr>
              <a:xfrm>
                <a:off x="6653463" y="4495799"/>
                <a:ext cx="0" cy="13849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139BDB16-3865-598D-2916-2A26CF7C3F1D}"/>
                </a:ext>
              </a:extLst>
            </p:cNvPr>
            <p:cNvGrpSpPr/>
            <p:nvPr/>
          </p:nvGrpSpPr>
          <p:grpSpPr>
            <a:xfrm>
              <a:off x="2988544" y="3199978"/>
              <a:ext cx="1583455" cy="138497"/>
              <a:chOff x="2362200" y="4495800"/>
              <a:chExt cx="1583455" cy="138497"/>
            </a:xfrm>
          </p:grpSpPr>
          <p:cxnSp>
            <p:nvCxnSpPr>
              <p:cNvPr id="45" name="Straight Connector 44">
                <a:extLst>
                  <a:ext uri="{FF2B5EF4-FFF2-40B4-BE49-F238E27FC236}">
                    <a16:creationId xmlns:a16="http://schemas.microsoft.com/office/drawing/2014/main" id="{D7D67FC0-A937-FE9F-5B63-B4C6199687E7}"/>
                  </a:ext>
                </a:extLst>
              </p:cNvPr>
              <p:cNvCxnSpPr>
                <a:cxnSpLocks/>
              </p:cNvCxnSpPr>
              <p:nvPr/>
            </p:nvCxnSpPr>
            <p:spPr>
              <a:xfrm>
                <a:off x="2362200" y="4495800"/>
                <a:ext cx="158345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24CAEB3-75D4-88DF-54F4-524DA5791C4A}"/>
                  </a:ext>
                </a:extLst>
              </p:cNvPr>
              <p:cNvCxnSpPr>
                <a:cxnSpLocks/>
              </p:cNvCxnSpPr>
              <p:nvPr/>
            </p:nvCxnSpPr>
            <p:spPr>
              <a:xfrm>
                <a:off x="2362200" y="4495800"/>
                <a:ext cx="0" cy="13849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C8F61F86-73CC-BBB2-EF1F-EF45391FF241}"/>
                </a:ext>
              </a:extLst>
            </p:cNvPr>
            <p:cNvGrpSpPr/>
            <p:nvPr/>
          </p:nvGrpSpPr>
          <p:grpSpPr>
            <a:xfrm flipH="1">
              <a:off x="4585002" y="3505001"/>
              <a:ext cx="1524001" cy="152810"/>
              <a:chOff x="2362200" y="4495800"/>
              <a:chExt cx="1583455" cy="138497"/>
            </a:xfrm>
          </p:grpSpPr>
          <p:cxnSp>
            <p:nvCxnSpPr>
              <p:cNvPr id="50" name="Straight Connector 49">
                <a:extLst>
                  <a:ext uri="{FF2B5EF4-FFF2-40B4-BE49-F238E27FC236}">
                    <a16:creationId xmlns:a16="http://schemas.microsoft.com/office/drawing/2014/main" id="{9EA71A20-CD2E-5944-BA45-8C1ED88B6AB4}"/>
                  </a:ext>
                </a:extLst>
              </p:cNvPr>
              <p:cNvCxnSpPr>
                <a:cxnSpLocks/>
              </p:cNvCxnSpPr>
              <p:nvPr/>
            </p:nvCxnSpPr>
            <p:spPr>
              <a:xfrm>
                <a:off x="2362200" y="4495800"/>
                <a:ext cx="158345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75D630E-5C36-AB62-0CD6-531E9E144B0D}"/>
                  </a:ext>
                </a:extLst>
              </p:cNvPr>
              <p:cNvCxnSpPr>
                <a:cxnSpLocks/>
              </p:cNvCxnSpPr>
              <p:nvPr/>
            </p:nvCxnSpPr>
            <p:spPr>
              <a:xfrm>
                <a:off x="2362200" y="4495800"/>
                <a:ext cx="0" cy="13849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3" name="Straight Connector 52">
              <a:extLst>
                <a:ext uri="{FF2B5EF4-FFF2-40B4-BE49-F238E27FC236}">
                  <a16:creationId xmlns:a16="http://schemas.microsoft.com/office/drawing/2014/main" id="{539C45E0-1988-DE04-6615-9B04A260970C}"/>
                </a:ext>
              </a:extLst>
            </p:cNvPr>
            <p:cNvCxnSpPr>
              <a:cxnSpLocks/>
            </p:cNvCxnSpPr>
            <p:nvPr/>
          </p:nvCxnSpPr>
          <p:spPr>
            <a:xfrm>
              <a:off x="3754669" y="1969298"/>
              <a:ext cx="81733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7">
            <a:extLst>
              <a:ext uri="{FF2B5EF4-FFF2-40B4-BE49-F238E27FC236}">
                <a16:creationId xmlns:a16="http://schemas.microsoft.com/office/drawing/2014/main" id="{60B70672-ADC0-3580-17ED-20912D5C6DFA}"/>
              </a:ext>
            </a:extLst>
          </p:cNvPr>
          <p:cNvSpPr txBox="1">
            <a:spLocks/>
          </p:cNvSpPr>
          <p:nvPr/>
        </p:nvSpPr>
        <p:spPr>
          <a:xfrm>
            <a:off x="3766700" y="155988"/>
            <a:ext cx="5257801" cy="838200"/>
          </a:xfrm>
          <a:prstGeom prst="rect">
            <a:avLst/>
          </a:prstGeom>
        </p:spPr>
        <p:txBody>
          <a:bodyPr>
            <a:normAutofit/>
          </a:bodyPr>
          <a:lstStyle>
            <a:lvl1pPr algn="ctr" defTabSz="914400" rtl="0" eaLnBrk="1" latinLnBrk="0" hangingPunct="1">
              <a:spcBef>
                <a:spcPct val="0"/>
              </a:spcBef>
              <a:buNone/>
              <a:defRPr sz="3200" b="1" kern="1200">
                <a:solidFill>
                  <a:srgbClr val="0000FF"/>
                </a:solidFill>
                <a:latin typeface="Arial" pitchFamily="34" charset="0"/>
                <a:ea typeface="+mj-ea"/>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rPr>
              <a:t>CGSOC AY27</a:t>
            </a:r>
          </a:p>
        </p:txBody>
      </p:sp>
      <p:graphicFrame>
        <p:nvGraphicFramePr>
          <p:cNvPr id="13" name="Chart 12">
            <a:extLst>
              <a:ext uri="{FF2B5EF4-FFF2-40B4-BE49-F238E27FC236}">
                <a16:creationId xmlns:a16="http://schemas.microsoft.com/office/drawing/2014/main" id="{3D6D4CFF-A279-33AD-C12F-2427C429CFEC}"/>
              </a:ext>
            </a:extLst>
          </p:cNvPr>
          <p:cNvGraphicFramePr/>
          <p:nvPr>
            <p:extLst>
              <p:ext uri="{D42A27DB-BD31-4B8C-83A1-F6EECF244321}">
                <p14:modId xmlns:p14="http://schemas.microsoft.com/office/powerpoint/2010/main" val="4116515158"/>
              </p:ext>
            </p:extLst>
          </p:nvPr>
        </p:nvGraphicFramePr>
        <p:xfrm>
          <a:off x="121060" y="1037549"/>
          <a:ext cx="5569261" cy="58174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Table 1">
            <a:extLst>
              <a:ext uri="{FF2B5EF4-FFF2-40B4-BE49-F238E27FC236}">
                <a16:creationId xmlns:a16="http://schemas.microsoft.com/office/drawing/2014/main" id="{FDDFFDA2-CEE1-3F76-A6BF-43E363696953}"/>
              </a:ext>
            </a:extLst>
          </p:cNvPr>
          <p:cNvGraphicFramePr>
            <a:graphicFrameLocks noGrp="1"/>
          </p:cNvGraphicFramePr>
          <p:nvPr>
            <p:extLst>
              <p:ext uri="{D42A27DB-BD31-4B8C-83A1-F6EECF244321}">
                <p14:modId xmlns:p14="http://schemas.microsoft.com/office/powerpoint/2010/main" val="487190001"/>
              </p:ext>
            </p:extLst>
          </p:nvPr>
        </p:nvGraphicFramePr>
        <p:xfrm>
          <a:off x="5578561" y="979694"/>
          <a:ext cx="3445940" cy="5386590"/>
        </p:xfrm>
        <a:graphic>
          <a:graphicData uri="http://schemas.openxmlformats.org/drawingml/2006/table">
            <a:tbl>
              <a:tblPr firstRow="1" bandRow="1">
                <a:tableStyleId>{5C22544A-7EE6-4342-B048-85BDC9FD1C3A}</a:tableStyleId>
              </a:tblPr>
              <a:tblGrid>
                <a:gridCol w="2244639">
                  <a:extLst>
                    <a:ext uri="{9D8B030D-6E8A-4147-A177-3AD203B41FA5}">
                      <a16:colId xmlns:a16="http://schemas.microsoft.com/office/drawing/2014/main" val="617861777"/>
                    </a:ext>
                  </a:extLst>
                </a:gridCol>
                <a:gridCol w="1201301">
                  <a:extLst>
                    <a:ext uri="{9D8B030D-6E8A-4147-A177-3AD203B41FA5}">
                      <a16:colId xmlns:a16="http://schemas.microsoft.com/office/drawing/2014/main" val="1532169778"/>
                    </a:ext>
                  </a:extLst>
                </a:gridCol>
              </a:tblGrid>
              <a:tr h="415812">
                <a:tc>
                  <a:txBody>
                    <a:bodyPr/>
                    <a:lstStyle/>
                    <a:p>
                      <a:pPr algn="l"/>
                      <a:r>
                        <a:rPr lang="en-US" sz="1600" dirty="0">
                          <a:solidFill>
                            <a:schemeClr val="bg1"/>
                          </a:solidFill>
                          <a:latin typeface="Arial" panose="020B0604020202020204" pitchFamily="34" charset="0"/>
                          <a:cs typeface="Arial" panose="020B0604020202020204" pitchFamily="34" charset="0"/>
                        </a:rPr>
                        <a:t>Component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600" dirty="0">
                          <a:solidFill>
                            <a:schemeClr val="bg1"/>
                          </a:solidFill>
                          <a:latin typeface="Arial" panose="020B0604020202020204" pitchFamily="34" charset="0"/>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2071566"/>
                  </a:ext>
                </a:extLst>
              </a:tr>
              <a:tr h="415812">
                <a:tc>
                  <a:txBody>
                    <a:bodyPr/>
                    <a:lstStyle/>
                    <a:p>
                      <a:pPr algn="l"/>
                      <a:r>
                        <a:rPr lang="en-US" sz="1600" b="1" dirty="0">
                          <a:solidFill>
                            <a:schemeClr val="tx1"/>
                          </a:solidFill>
                          <a:latin typeface="Arial" panose="020B0604020202020204" pitchFamily="34" charset="0"/>
                          <a:cs typeface="Arial" panose="020B0604020202020204" pitchFamily="34" charset="0"/>
                        </a:rPr>
                        <a:t>Regular Army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736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064671"/>
                  </a:ext>
                </a:extLst>
              </a:tr>
              <a:tr h="415812">
                <a:tc>
                  <a:txBody>
                    <a:bodyPr/>
                    <a:lstStyle/>
                    <a:p>
                      <a:pPr algn="l"/>
                      <a:r>
                        <a:rPr lang="en-US" sz="1600" b="1" dirty="0">
                          <a:solidFill>
                            <a:schemeClr val="tx1"/>
                          </a:solidFill>
                          <a:latin typeface="Arial" panose="020B0604020202020204" pitchFamily="34" charset="0"/>
                          <a:cs typeface="Arial" panose="020B0604020202020204" pitchFamily="34" charset="0"/>
                        </a:rPr>
                        <a:t>Army National Guard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9111382"/>
                  </a:ext>
                </a:extLst>
              </a:tr>
              <a:tr h="415812">
                <a:tc>
                  <a:txBody>
                    <a:bodyPr/>
                    <a:lstStyle/>
                    <a:p>
                      <a:pPr algn="l"/>
                      <a:r>
                        <a:rPr lang="en-US" sz="1600" b="1" dirty="0">
                          <a:solidFill>
                            <a:schemeClr val="tx1"/>
                          </a:solidFill>
                          <a:latin typeface="Arial" panose="020B0604020202020204" pitchFamily="34" charset="0"/>
                          <a:cs typeface="Arial" panose="020B0604020202020204" pitchFamily="34" charset="0"/>
                        </a:rPr>
                        <a:t>Army Reserve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6901598"/>
                  </a:ext>
                </a:extLst>
              </a:tr>
              <a:tr h="415812">
                <a:tc>
                  <a:txBody>
                    <a:bodyPr/>
                    <a:lstStyle/>
                    <a:p>
                      <a:pPr algn="l"/>
                      <a:r>
                        <a:rPr lang="en-US" sz="1600" b="1" dirty="0">
                          <a:solidFill>
                            <a:schemeClr val="tx1"/>
                          </a:solidFill>
                          <a:latin typeface="Arial" panose="020B0604020202020204" pitchFamily="34" charset="0"/>
                          <a:cs typeface="Arial" panose="020B0604020202020204" pitchFamily="34" charset="0"/>
                        </a:rPr>
                        <a:t>Air Force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6105356"/>
                  </a:ext>
                </a:extLst>
              </a:tr>
              <a:tr h="415812">
                <a:tc>
                  <a:txBody>
                    <a:bodyPr/>
                    <a:lstStyle/>
                    <a:p>
                      <a:pPr algn="l"/>
                      <a:r>
                        <a:rPr lang="en-US" sz="1600" b="1" dirty="0">
                          <a:solidFill>
                            <a:schemeClr val="tx1"/>
                          </a:solidFill>
                          <a:latin typeface="Arial" panose="020B0604020202020204" pitchFamily="34" charset="0"/>
                          <a:cs typeface="Arial" panose="020B0604020202020204" pitchFamily="34" charset="0"/>
                        </a:rPr>
                        <a:t>Space Force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0092350"/>
                  </a:ext>
                </a:extLst>
              </a:tr>
              <a:tr h="415812">
                <a:tc>
                  <a:txBody>
                    <a:bodyPr/>
                    <a:lstStyle/>
                    <a:p>
                      <a:pPr algn="l"/>
                      <a:r>
                        <a:rPr lang="en-US" sz="1600" b="1" dirty="0">
                          <a:solidFill>
                            <a:schemeClr val="tx1"/>
                          </a:solidFill>
                          <a:latin typeface="Arial" panose="020B0604020202020204" pitchFamily="34" charset="0"/>
                          <a:cs typeface="Arial" panose="020B0604020202020204" pitchFamily="34" charset="0"/>
                        </a:rPr>
                        <a:t>Navy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7789681"/>
                  </a:ext>
                </a:extLst>
              </a:tr>
              <a:tr h="415812">
                <a:tc>
                  <a:txBody>
                    <a:bodyPr/>
                    <a:lstStyle/>
                    <a:p>
                      <a:pPr algn="l"/>
                      <a:r>
                        <a:rPr lang="en-US" sz="1600" b="1" dirty="0">
                          <a:solidFill>
                            <a:schemeClr val="tx1"/>
                          </a:solidFill>
                          <a:latin typeface="Arial" panose="020B0604020202020204" pitchFamily="34" charset="0"/>
                          <a:cs typeface="Arial" panose="020B0604020202020204" pitchFamily="34" charset="0"/>
                        </a:rPr>
                        <a:t>Marines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9625828"/>
                  </a:ext>
                </a:extLst>
              </a:tr>
              <a:tr h="415812">
                <a:tc>
                  <a:txBody>
                    <a:bodyPr/>
                    <a:lstStyle/>
                    <a:p>
                      <a:pPr algn="l"/>
                      <a:r>
                        <a:rPr lang="en-US" sz="1600" b="1" dirty="0">
                          <a:solidFill>
                            <a:schemeClr val="tx1"/>
                          </a:solidFill>
                          <a:latin typeface="Arial" panose="020B0604020202020204" pitchFamily="34" charset="0"/>
                          <a:cs typeface="Arial" panose="020B0604020202020204" pitchFamily="34" charset="0"/>
                        </a:rPr>
                        <a:t>Coast Guard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8421465"/>
                  </a:ext>
                </a:extLst>
              </a:tr>
              <a:tr h="649350">
                <a:tc>
                  <a:txBody>
                    <a:bodyPr/>
                    <a:lstStyle/>
                    <a:p>
                      <a:pPr algn="l"/>
                      <a:r>
                        <a:rPr lang="en-US" sz="1600" b="1" dirty="0">
                          <a:solidFill>
                            <a:schemeClr val="tx1"/>
                          </a:solidFill>
                          <a:latin typeface="Arial" panose="020B0604020202020204" pitchFamily="34" charset="0"/>
                          <a:cs typeface="Arial" panose="020B0604020202020204" pitchFamily="34" charset="0"/>
                        </a:rPr>
                        <a:t>Inter-Agency / DA Civilians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14789402"/>
                  </a:ext>
                </a:extLst>
              </a:tr>
              <a:tr h="415812">
                <a:tc>
                  <a:txBody>
                    <a:bodyPr/>
                    <a:lstStyle/>
                    <a:p>
                      <a:pPr algn="l"/>
                      <a:r>
                        <a:rPr lang="en-US" sz="1600" b="1" dirty="0">
                          <a:solidFill>
                            <a:schemeClr val="tx1"/>
                          </a:solidFill>
                          <a:latin typeface="Arial" panose="020B0604020202020204" pitchFamily="34" charset="0"/>
                          <a:cs typeface="Arial" panose="020B0604020202020204" pitchFamily="34" charset="0"/>
                        </a:rPr>
                        <a:t>International Military (IMS)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latin typeface="Arial" panose="020B0604020202020204" pitchFamily="34" charset="0"/>
                          <a:cs typeface="Arial" panose="020B0604020202020204" pitchFamily="34" charset="0"/>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4117990"/>
                  </a:ext>
                </a:extLst>
              </a:tr>
              <a:tr h="415812">
                <a:tc>
                  <a:txBody>
                    <a:bodyPr/>
                    <a:lstStyle/>
                    <a:p>
                      <a:pPr algn="l"/>
                      <a:r>
                        <a:rPr lang="en-US" sz="1600" b="1" i="0" dirty="0">
                          <a:solidFill>
                            <a:schemeClr val="bg1"/>
                          </a:solidFill>
                          <a:latin typeface="Arial" panose="020B0604020202020204" pitchFamily="34" charset="0"/>
                          <a:cs typeface="Arial" panose="020B060402020202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r>
                        <a:rPr lang="en-US" sz="1600" b="1" i="0" dirty="0">
                          <a:solidFill>
                            <a:schemeClr val="bg1"/>
                          </a:solidFill>
                          <a:latin typeface="Arial" panose="020B0604020202020204" pitchFamily="34" charset="0"/>
                          <a:cs typeface="Arial" panose="020B0604020202020204" pitchFamily="34" charset="0"/>
                        </a:rPr>
                        <a:t>   1054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4046622833"/>
                  </a:ext>
                </a:extLst>
              </a:tr>
            </a:tbl>
          </a:graphicData>
        </a:graphic>
      </p:graphicFrame>
    </p:spTree>
    <p:extLst>
      <p:ext uri="{BB962C8B-B14F-4D97-AF65-F5344CB8AC3E}">
        <p14:creationId xmlns:p14="http://schemas.microsoft.com/office/powerpoint/2010/main" val="1683557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23181"/>
            <a:ext cx="9144000" cy="5188667"/>
          </a:xfrm>
        </p:spPr>
        <p:txBody>
          <a:bodyPr lIns="457200" tIns="45720" rIns="91440" bIns="45720" anchor="t">
            <a:normAutofit/>
          </a:bodyPr>
          <a:lstStyle/>
          <a:p>
            <a:pPr marL="0" indent="0">
              <a:lnSpc>
                <a:spcPct val="110000"/>
              </a:lnSpc>
              <a:spcAft>
                <a:spcPts val="400"/>
              </a:spcAft>
              <a:buNone/>
            </a:pPr>
            <a:r>
              <a:rPr lang="en-US" sz="1600" b="1" dirty="0">
                <a:latin typeface="Calibri"/>
                <a:ea typeface="Calibri"/>
                <a:cs typeface="Calibri"/>
              </a:rPr>
              <a:t>1. </a:t>
            </a:r>
            <a:r>
              <a:rPr lang="en-US" sz="2000" b="1" dirty="0">
                <a:latin typeface="Calibri"/>
                <a:ea typeface="Calibri"/>
                <a:cs typeface="Calibri"/>
              </a:rPr>
              <a:t>Spouse Panel</a:t>
            </a:r>
            <a:endParaRPr lang="en-US" sz="2000" dirty="0">
              <a:latin typeface="Calibri"/>
              <a:ea typeface="Calibri"/>
              <a:cs typeface="Calibri"/>
            </a:endParaRPr>
          </a:p>
          <a:p>
            <a:pPr marL="633095" lvl="1" indent="-233045">
              <a:spcBef>
                <a:spcPts val="0"/>
              </a:spcBef>
              <a:spcAft>
                <a:spcPts val="400"/>
              </a:spcAft>
              <a:buFont typeface="Arial"/>
              <a:buChar char="•"/>
            </a:pPr>
            <a:r>
              <a:rPr lang="en-US" sz="2000" dirty="0">
                <a:latin typeface="Calibri"/>
                <a:ea typeface="Calibri"/>
                <a:cs typeface="Calibri"/>
              </a:rPr>
              <a:t>11 AUG (1800-2000) L&amp;CC Eisenhower Auditorium</a:t>
            </a:r>
            <a:endParaRPr lang="en-US" sz="2000" dirty="0"/>
          </a:p>
          <a:p>
            <a:pPr>
              <a:lnSpc>
                <a:spcPct val="110000"/>
              </a:lnSpc>
              <a:spcAft>
                <a:spcPts val="400"/>
              </a:spcAft>
              <a:buNone/>
            </a:pPr>
            <a:r>
              <a:rPr lang="en-US" sz="2000" b="1" dirty="0">
                <a:latin typeface="Calibri"/>
                <a:ea typeface="Calibri"/>
                <a:cs typeface="Calibri"/>
              </a:rPr>
              <a:t>2.  SGA Time (First Time in Classroom); all students</a:t>
            </a:r>
            <a:endParaRPr lang="en-US" sz="2000" dirty="0">
              <a:latin typeface="Calibri"/>
              <a:ea typeface="Calibri"/>
              <a:cs typeface="Calibri"/>
            </a:endParaRPr>
          </a:p>
          <a:p>
            <a:pPr marL="633095" lvl="1" indent="-233045">
              <a:spcBef>
                <a:spcPts val="0"/>
              </a:spcBef>
              <a:spcAft>
                <a:spcPts val="400"/>
              </a:spcAft>
            </a:pPr>
            <a:r>
              <a:rPr lang="en-US" sz="2000" dirty="0">
                <a:latin typeface="Calibri"/>
                <a:ea typeface="Calibri"/>
                <a:cs typeface="Calibri"/>
              </a:rPr>
              <a:t>13 AUG (0830-1520) Various Classrooms</a:t>
            </a:r>
            <a:endParaRPr lang="en-US" sz="2000" dirty="0"/>
          </a:p>
          <a:p>
            <a:pPr marL="0" indent="0">
              <a:spcAft>
                <a:spcPts val="400"/>
              </a:spcAft>
              <a:buNone/>
            </a:pPr>
            <a:r>
              <a:rPr lang="en-US" sz="2000" b="1" dirty="0">
                <a:latin typeface="Calibri"/>
                <a:ea typeface="Calibri"/>
                <a:cs typeface="Calibri"/>
              </a:rPr>
              <a:t>3.  CGSC Student Leadership Seminar; all Class/Section/SG leadership positions </a:t>
            </a:r>
            <a:endParaRPr lang="en-US" sz="2000" dirty="0">
              <a:latin typeface="Calibri"/>
              <a:ea typeface="Calibri"/>
              <a:cs typeface="Calibri"/>
            </a:endParaRPr>
          </a:p>
          <a:p>
            <a:pPr marL="633095" lvl="1" indent="-233045">
              <a:spcBef>
                <a:spcPts val="0"/>
              </a:spcBef>
              <a:spcAft>
                <a:spcPts val="400"/>
              </a:spcAft>
            </a:pPr>
            <a:r>
              <a:rPr lang="en-US" sz="2000" dirty="0">
                <a:latin typeface="Calibri"/>
                <a:ea typeface="Calibri"/>
                <a:cs typeface="Calibri"/>
              </a:rPr>
              <a:t>14 AUG (0800-0830) Arnold Conference Room</a:t>
            </a:r>
          </a:p>
          <a:p>
            <a:pPr marL="0" indent="0">
              <a:spcAft>
                <a:spcPts val="400"/>
              </a:spcAft>
              <a:buNone/>
            </a:pPr>
            <a:r>
              <a:rPr lang="en-US" sz="2000" b="1" dirty="0">
                <a:latin typeface="Calibri"/>
                <a:ea typeface="Calibri"/>
                <a:cs typeface="Calibri"/>
              </a:rPr>
              <a:t>4.  Flag Day Rehearsal; </a:t>
            </a:r>
            <a:r>
              <a:rPr lang="en-US" sz="2000" b="1" u="sng" dirty="0">
                <a:latin typeface="Calibri"/>
                <a:ea typeface="Calibri"/>
                <a:cs typeface="Calibri"/>
              </a:rPr>
              <a:t>International Students and Class President ONLY </a:t>
            </a:r>
          </a:p>
          <a:p>
            <a:pPr marL="633095" lvl="1" indent="-233045">
              <a:spcBef>
                <a:spcPts val="0"/>
              </a:spcBef>
              <a:spcAft>
                <a:spcPts val="400"/>
              </a:spcAft>
            </a:pPr>
            <a:r>
              <a:rPr lang="en-US" sz="2000" dirty="0">
                <a:latin typeface="Calibri"/>
                <a:ea typeface="Calibri"/>
                <a:cs typeface="Calibri"/>
              </a:rPr>
              <a:t>14 AUG (1330-1530) 			L&amp;CC Eisenhower Auditorium</a:t>
            </a:r>
            <a:endParaRPr lang="en-US" sz="2000" b="1" dirty="0">
              <a:latin typeface="Calibri"/>
              <a:ea typeface="Calibri"/>
              <a:cs typeface="Calibri"/>
            </a:endParaRPr>
          </a:p>
          <a:p>
            <a:pPr marL="0" indent="0" fontAlgn="t">
              <a:lnSpc>
                <a:spcPct val="110000"/>
              </a:lnSpc>
              <a:spcAft>
                <a:spcPts val="400"/>
              </a:spcAft>
              <a:buNone/>
            </a:pPr>
            <a:r>
              <a:rPr lang="en-US" sz="2000" b="1" dirty="0">
                <a:latin typeface="Calibri"/>
                <a:ea typeface="Calibri"/>
                <a:cs typeface="Calibri"/>
              </a:rPr>
              <a:t>5.  Flag Day Ceremony	</a:t>
            </a:r>
          </a:p>
          <a:p>
            <a:pPr marL="633095" lvl="1" indent="-233045">
              <a:spcBef>
                <a:spcPts val="0"/>
              </a:spcBef>
              <a:spcAft>
                <a:spcPts val="400"/>
              </a:spcAft>
            </a:pPr>
            <a:r>
              <a:rPr lang="en-US" sz="2000" dirty="0">
                <a:latin typeface="Calibri"/>
                <a:ea typeface="Calibri"/>
                <a:cs typeface="Calibri"/>
              </a:rPr>
              <a:t>17 AUG (1030-1130)			L&amp;CC Eisenhower Auditorium</a:t>
            </a:r>
          </a:p>
          <a:p>
            <a:pPr marL="0" indent="0" fontAlgn="t">
              <a:lnSpc>
                <a:spcPct val="110000"/>
              </a:lnSpc>
              <a:spcAft>
                <a:spcPts val="400"/>
              </a:spcAft>
              <a:buNone/>
            </a:pPr>
            <a:r>
              <a:rPr lang="en-US" sz="2000" b="1" dirty="0">
                <a:latin typeface="Calibri"/>
                <a:ea typeface="Calibri"/>
                <a:cs typeface="Calibri"/>
              </a:rPr>
              <a:t>6.  CAC Commander’s Opening Remarks	</a:t>
            </a:r>
          </a:p>
          <a:p>
            <a:pPr marL="633095" lvl="1" indent="-233045">
              <a:spcBef>
                <a:spcPts val="0"/>
              </a:spcBef>
              <a:spcAft>
                <a:spcPts val="400"/>
              </a:spcAft>
            </a:pPr>
            <a:r>
              <a:rPr lang="en-US" sz="2000" dirty="0">
                <a:latin typeface="Calibri"/>
                <a:ea typeface="Calibri"/>
                <a:cs typeface="Calibri"/>
              </a:rPr>
              <a:t>17 AUG (1300-1400)			L&amp;CC Eisenhower Auditorium</a:t>
            </a:r>
          </a:p>
          <a:p>
            <a:pPr marL="633095" lvl="1" indent="-233045">
              <a:spcBef>
                <a:spcPts val="0"/>
              </a:spcBef>
              <a:spcAft>
                <a:spcPts val="400"/>
              </a:spcAft>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633095" lvl="1" indent="-233045">
              <a:spcBef>
                <a:spcPts val="600"/>
              </a:spcBef>
            </a:pPr>
            <a:endParaRPr lang="en-US" sz="1600" b="1" dirty="0">
              <a:latin typeface="Calibri" panose="020F0502020204030204" pitchFamily="34" charset="0"/>
              <a:ea typeface="Calibri" panose="020F0502020204030204" pitchFamily="34" charset="0"/>
              <a:cs typeface="Calibri" panose="020F0502020204030204" pitchFamily="34" charset="0"/>
            </a:endParaRPr>
          </a:p>
          <a:p>
            <a:pPr marL="633095" lvl="1" indent="-233045">
              <a:spcBef>
                <a:spcPts val="600"/>
              </a:spcBef>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400050" lvl="1" indent="0">
              <a:spcBef>
                <a:spcPts val="600"/>
              </a:spcBef>
              <a:buNone/>
            </a:pP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7" name="Title 47"/>
          <p:cNvSpPr txBox="1">
            <a:spLocks/>
          </p:cNvSpPr>
          <p:nvPr/>
        </p:nvSpPr>
        <p:spPr>
          <a:xfrm>
            <a:off x="3641415" y="-1245"/>
            <a:ext cx="5502585"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mn-lt"/>
                <a:cs typeface="Arial"/>
              </a:rPr>
              <a:t>CGSC IMPORTANT DATES</a:t>
            </a:r>
            <a:endParaRPr lang="en-US"/>
          </a:p>
        </p:txBody>
      </p:sp>
    </p:spTree>
    <p:extLst>
      <p:ext uri="{BB962C8B-B14F-4D97-AF65-F5344CB8AC3E}">
        <p14:creationId xmlns:p14="http://schemas.microsoft.com/office/powerpoint/2010/main" val="896514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0" y="980767"/>
            <a:ext cx="9144000" cy="6080125"/>
          </a:xfrm>
          <a:noFill/>
          <a:ln>
            <a:noFill/>
          </a:ln>
        </p:spPr>
        <p:txBody>
          <a:bodyPr vert="horz" lIns="457200" tIns="45720" rIns="91440" bIns="45720" rtlCol="0" anchor="t">
            <a:normAutofit/>
          </a:bodyPr>
          <a:lstStyle/>
          <a:p>
            <a:pPr>
              <a:spcBef>
                <a:spcPts val="600"/>
              </a:spcBef>
            </a:pPr>
            <a:r>
              <a:rPr lang="en-US" sz="2400" dirty="0">
                <a:latin typeface="Calibri" panose="020F0502020204030204" pitchFamily="34" charset="0"/>
                <a:cs typeface="Calibri" panose="020F0502020204030204" pitchFamily="34" charset="0"/>
              </a:rPr>
              <a:t>Advisor, Counselor, Evaluator, Coach</a:t>
            </a:r>
          </a:p>
          <a:p>
            <a:pPr>
              <a:spcBef>
                <a:spcPts val="600"/>
              </a:spcBef>
            </a:pPr>
            <a:r>
              <a:rPr lang="en-US" sz="2400" dirty="0">
                <a:latin typeface="Calibri"/>
                <a:ea typeface="Calibri"/>
                <a:cs typeface="Calibri"/>
              </a:rPr>
              <a:t>Provides counseling to students on personal and professional goals and academic progress</a:t>
            </a:r>
          </a:p>
          <a:p>
            <a:pPr>
              <a:spcBef>
                <a:spcPts val="600"/>
              </a:spcBef>
            </a:pPr>
            <a:r>
              <a:rPr lang="en-US" sz="2400" dirty="0">
                <a:latin typeface="Calibri" panose="020F0502020204030204" pitchFamily="34" charset="0"/>
                <a:cs typeface="Calibri" panose="020F0502020204030204" pitchFamily="34" charset="0"/>
              </a:rPr>
              <a:t>Assists the staff group in setting group goals</a:t>
            </a:r>
          </a:p>
          <a:p>
            <a:pPr>
              <a:spcBef>
                <a:spcPts val="600"/>
              </a:spcBef>
            </a:pPr>
            <a:r>
              <a:rPr lang="en-US" sz="2400" dirty="0">
                <a:highlight>
                  <a:srgbClr val="FFFF00"/>
                </a:highlight>
                <a:latin typeface="Calibri"/>
                <a:ea typeface="Calibri"/>
                <a:cs typeface="Calibri"/>
              </a:rPr>
              <a:t>Authorizes student absences up to 2 hours (unless 2 hours is a full day)</a:t>
            </a:r>
          </a:p>
          <a:p>
            <a:pPr>
              <a:spcBef>
                <a:spcPts val="600"/>
              </a:spcBef>
            </a:pPr>
            <a:r>
              <a:rPr lang="en-US" sz="2400" dirty="0">
                <a:latin typeface="Calibri" panose="020F0502020204030204" pitchFamily="34" charset="0"/>
                <a:cs typeface="Calibri" panose="020F0502020204030204" pitchFamily="34" charset="0"/>
              </a:rPr>
              <a:t>Maintains and writes evaluation reports</a:t>
            </a:r>
          </a:p>
          <a:p>
            <a:pPr>
              <a:spcBef>
                <a:spcPts val="600"/>
              </a:spcBef>
            </a:pPr>
            <a:r>
              <a:rPr lang="en-US" sz="2400" dirty="0">
                <a:latin typeface="Calibri" panose="020F0502020204030204" pitchFamily="34" charset="0"/>
                <a:cs typeface="Calibri" panose="020F0502020204030204" pitchFamily="34" charset="0"/>
              </a:rPr>
              <a:t>Provides input to selection boards and special programs (SAMS, Scholars)</a:t>
            </a:r>
          </a:p>
          <a:p>
            <a:pPr>
              <a:spcBef>
                <a:spcPts val="600"/>
              </a:spcBef>
            </a:pPr>
            <a:r>
              <a:rPr lang="en-US" sz="2400" dirty="0">
                <a:latin typeface="Calibri" panose="020F0502020204030204" pitchFamily="34" charset="0"/>
                <a:cs typeface="Calibri" panose="020F0502020204030204" pitchFamily="34" charset="0"/>
              </a:rPr>
              <a:t>Nominates students for end of year awards</a:t>
            </a:r>
          </a:p>
          <a:p>
            <a:pPr>
              <a:spcBef>
                <a:spcPts val="600"/>
              </a:spcBef>
            </a:pPr>
            <a:r>
              <a:rPr lang="en-US" sz="2400" dirty="0">
                <a:latin typeface="Calibri" panose="020F0502020204030204" pitchFamily="34" charset="0"/>
                <a:cs typeface="Calibri" panose="020F0502020204030204" pitchFamily="34" charset="0"/>
              </a:rPr>
              <a:t>Completes AER at the end of the course</a:t>
            </a:r>
          </a:p>
          <a:p>
            <a:pPr>
              <a:lnSpc>
                <a:spcPct val="80000"/>
              </a:lnSpc>
            </a:pPr>
            <a:endParaRPr lang="en-US" sz="2400" dirty="0">
              <a:latin typeface="Calibri" panose="020F0502020204030204" pitchFamily="34" charset="0"/>
              <a:cs typeface="Calibri" panose="020F0502020204030204" pitchFamily="34" charset="0"/>
            </a:endParaRPr>
          </a:p>
        </p:txBody>
      </p:sp>
      <p:sp>
        <p:nvSpPr>
          <p:cNvPr id="8" name="TextBox 7"/>
          <p:cNvSpPr txBox="1"/>
          <p:nvPr/>
        </p:nvSpPr>
        <p:spPr>
          <a:xfrm>
            <a:off x="1170138" y="5777862"/>
            <a:ext cx="6803722" cy="400110"/>
          </a:xfrm>
          <a:prstGeom prst="rect">
            <a:avLst/>
          </a:prstGeom>
          <a:solidFill>
            <a:srgbClr val="FFFF00"/>
          </a:solidFill>
          <a:ln>
            <a:solidFill>
              <a:schemeClr val="tx1"/>
            </a:solidFill>
          </a:ln>
        </p:spPr>
        <p:txBody>
          <a:bodyPr wrap="none" rtlCol="0">
            <a:spAutoFit/>
          </a:bodyPr>
          <a:lstStyle/>
          <a:p>
            <a:r>
              <a:rPr lang="en-US" sz="2000" b="1" i="1">
                <a:latin typeface="Calibri" panose="020F0502020204030204" pitchFamily="34" charset="0"/>
                <a:cs typeface="Calibri" panose="020F0502020204030204" pitchFamily="34" charset="0"/>
              </a:rPr>
              <a:t>This is the go-to person when you don’t know what to do next!</a:t>
            </a:r>
          </a:p>
        </p:txBody>
      </p:sp>
      <p:sp>
        <p:nvSpPr>
          <p:cNvPr id="7" name="Title 47"/>
          <p:cNvSpPr txBox="1">
            <a:spLocks/>
          </p:cNvSpPr>
          <p:nvPr/>
        </p:nvSpPr>
        <p:spPr>
          <a:xfrm>
            <a:off x="4571999" y="-1245"/>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STAFF GROUP ADVISORS</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8860" y="829024"/>
            <a:ext cx="9135140" cy="6007042"/>
          </a:xfrm>
        </p:spPr>
        <p:txBody>
          <a:bodyPr lIns="457200" tIns="45720" rIns="91440" bIns="45720" anchor="t">
            <a:normAutofit lnSpcReduction="10000"/>
          </a:bodyPr>
          <a:lstStyle/>
          <a:p>
            <a:pPr>
              <a:lnSpc>
                <a:spcPct val="200000"/>
              </a:lnSpc>
              <a:spcBef>
                <a:spcPts val="600"/>
              </a:spcBef>
            </a:pPr>
            <a:r>
              <a:rPr lang="en-US" sz="2400" dirty="0">
                <a:latin typeface="Calibri"/>
                <a:cs typeface="Calibri"/>
              </a:rPr>
              <a:t>Productive year for professional growth.</a:t>
            </a:r>
          </a:p>
          <a:p>
            <a:pPr>
              <a:lnSpc>
                <a:spcPct val="200000"/>
              </a:lnSpc>
              <a:spcBef>
                <a:spcPts val="600"/>
              </a:spcBef>
            </a:pPr>
            <a:r>
              <a:rPr lang="en-US" sz="2400" dirty="0">
                <a:latin typeface="Calibri"/>
                <a:ea typeface="Calibri"/>
                <a:cs typeface="Calibri"/>
              </a:rPr>
              <a:t>Time with family.</a:t>
            </a:r>
            <a:endParaRPr lang="en-US" sz="2400" dirty="0">
              <a:latin typeface="Calibri"/>
              <a:cs typeface="Calibri"/>
            </a:endParaRPr>
          </a:p>
          <a:p>
            <a:pPr marL="228600" indent="-228600">
              <a:lnSpc>
                <a:spcPct val="200000"/>
              </a:lnSpc>
              <a:spcBef>
                <a:spcPts val="600"/>
              </a:spcBef>
            </a:pPr>
            <a:r>
              <a:rPr lang="en-US" sz="2400" dirty="0">
                <a:latin typeface="Calibri"/>
                <a:cs typeface="Calibri"/>
              </a:rPr>
              <a:t>Demanding curriculum. Plan and manage your time.</a:t>
            </a:r>
          </a:p>
          <a:p>
            <a:pPr marL="228600" indent="-228600">
              <a:lnSpc>
                <a:spcPct val="200000"/>
              </a:lnSpc>
              <a:spcBef>
                <a:spcPts val="600"/>
              </a:spcBef>
            </a:pPr>
            <a:r>
              <a:rPr lang="en-US" sz="2400" dirty="0">
                <a:latin typeface="Calibri"/>
                <a:cs typeface="Calibri"/>
              </a:rPr>
              <a:t>Changes to the schedule occur. Pay attention to the calendar and changes from your SGA.</a:t>
            </a:r>
          </a:p>
          <a:p>
            <a:pPr marL="228600" indent="-228600">
              <a:lnSpc>
                <a:spcPct val="200000"/>
              </a:lnSpc>
              <a:spcBef>
                <a:spcPts val="600"/>
              </a:spcBef>
            </a:pPr>
            <a:r>
              <a:rPr lang="en-US" sz="2400" u="sng" dirty="0">
                <a:highlight>
                  <a:srgbClr val="FFFF00"/>
                </a:highlight>
                <a:latin typeface="Calibri"/>
                <a:cs typeface="Calibri"/>
              </a:rPr>
              <a:t>There are limited training holidays </a:t>
            </a:r>
            <a:r>
              <a:rPr lang="en-US" sz="2400" dirty="0">
                <a:highlight>
                  <a:srgbClr val="FFFF00"/>
                </a:highlight>
                <a:latin typeface="Calibri"/>
                <a:cs typeface="Calibri"/>
              </a:rPr>
              <a:t>in conjunction with federal holidays </a:t>
            </a:r>
            <a:r>
              <a:rPr lang="en-US" sz="2400" b="1" dirty="0">
                <a:solidFill>
                  <a:srgbClr val="7030A0"/>
                </a:solidFill>
                <a:highlight>
                  <a:srgbClr val="FFFF00"/>
                </a:highlight>
                <a:latin typeface="Calibri"/>
                <a:cs typeface="Calibri"/>
              </a:rPr>
              <a:t>.</a:t>
            </a:r>
            <a:r>
              <a:rPr lang="en-US" sz="2400" dirty="0">
                <a:highlight>
                  <a:srgbClr val="FFFF00"/>
                </a:highlight>
                <a:latin typeface="Calibri"/>
                <a:cs typeface="Calibri"/>
              </a:rPr>
              <a:t> </a:t>
            </a:r>
            <a:endParaRPr lang="en-US" sz="2400" dirty="0">
              <a:highlight>
                <a:srgbClr val="FFFF00"/>
              </a:highlight>
              <a:latin typeface="Calibri" panose="020F0502020204030204" pitchFamily="34" charset="0"/>
              <a:ea typeface="Calibri"/>
              <a:cs typeface="Calibri" panose="020F0502020204030204" pitchFamily="34" charset="0"/>
            </a:endParaRPr>
          </a:p>
          <a:p>
            <a:pPr marL="228600" indent="-228600">
              <a:lnSpc>
                <a:spcPct val="200000"/>
              </a:lnSpc>
              <a:spcBef>
                <a:spcPts val="600"/>
              </a:spcBef>
            </a:pPr>
            <a:r>
              <a:rPr lang="en-US" sz="2400" dirty="0">
                <a:latin typeface="Calibri"/>
                <a:cs typeface="Calibri"/>
              </a:rPr>
              <a:t>Class will not always end at the same time.</a:t>
            </a:r>
            <a:endParaRPr lang="en-US" sz="2400" dirty="0">
              <a:latin typeface="Calibri" panose="020F0502020204030204" pitchFamily="34" charset="0"/>
              <a:cs typeface="Calibri" panose="020F0502020204030204" pitchFamily="34" charset="0"/>
            </a:endParaRPr>
          </a:p>
        </p:txBody>
      </p:sp>
      <p:sp>
        <p:nvSpPr>
          <p:cNvPr id="6" name="Title 47"/>
          <p:cNvSpPr txBox="1">
            <a:spLocks/>
          </p:cNvSpPr>
          <p:nvPr/>
        </p:nvSpPr>
        <p:spPr>
          <a:xfrm>
            <a:off x="4571999" y="-1245"/>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WHAT TO EXPECT</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12405" y="993471"/>
            <a:ext cx="9131595" cy="6007043"/>
          </a:xfrm>
          <a:noFill/>
          <a:ln>
            <a:noFill/>
          </a:ln>
        </p:spPr>
        <p:txBody>
          <a:bodyPr vert="horz" lIns="457200" tIns="45720" rIns="91440" bIns="45720" rtlCol="0" anchor="t">
            <a:noAutofit/>
          </a:bodyPr>
          <a:lstStyle/>
          <a:p>
            <a:pPr eaLnBrk="0" hangingPunct="0">
              <a:spcBef>
                <a:spcPts val="600"/>
              </a:spcBef>
              <a:buFontTx/>
              <a:buChar char="•"/>
            </a:pPr>
            <a:r>
              <a:rPr lang="en-US" sz="2200" dirty="0">
                <a:latin typeface="Calibri" panose="020F0502020204030204" pitchFamily="34" charset="0"/>
                <a:cs typeface="Calibri" panose="020F0502020204030204" pitchFamily="34" charset="0"/>
              </a:rPr>
              <a:t>Two Buzzers will sound</a:t>
            </a:r>
          </a:p>
          <a:p>
            <a:pPr lvl="2" indent="-401320" eaLnBrk="0" hangingPunct="0">
              <a:spcBef>
                <a:spcPts val="600"/>
              </a:spcBef>
            </a:pPr>
            <a:r>
              <a:rPr lang="en-US" sz="2200" dirty="0">
                <a:latin typeface="Calibri" panose="020F0502020204030204" pitchFamily="34" charset="0"/>
                <a:cs typeface="Calibri" panose="020F0502020204030204" pitchFamily="34" charset="0"/>
              </a:rPr>
              <a:t>First one; take your seats</a:t>
            </a:r>
            <a:endParaRPr lang="en-US" sz="2200" dirty="0">
              <a:latin typeface="Calibri" panose="020F0502020204030204" pitchFamily="34" charset="0"/>
              <a:ea typeface="Calibri" panose="020F0502020204030204" pitchFamily="34" charset="0"/>
              <a:cs typeface="Calibri" panose="020F0502020204030204" pitchFamily="34" charset="0"/>
            </a:endParaRPr>
          </a:p>
          <a:p>
            <a:pPr lvl="2" indent="-401320" eaLnBrk="0" hangingPunct="0">
              <a:spcBef>
                <a:spcPts val="600"/>
              </a:spcBef>
            </a:pPr>
            <a:r>
              <a:rPr lang="en-US" sz="2200" dirty="0">
                <a:latin typeface="Calibri" panose="020F0502020204030204" pitchFamily="34" charset="0"/>
                <a:cs typeface="Calibri" panose="020F0502020204030204" pitchFamily="34" charset="0"/>
              </a:rPr>
              <a:t>Second; quiet, listen, enjoy</a:t>
            </a:r>
            <a:endParaRPr lang="en-US" sz="2200" dirty="0">
              <a:latin typeface="Calibri" panose="020F0502020204030204" pitchFamily="34" charset="0"/>
              <a:ea typeface="Calibri" panose="020F0502020204030204" pitchFamily="34" charset="0"/>
              <a:cs typeface="Calibri" panose="020F0502020204030204" pitchFamily="34" charset="0"/>
            </a:endParaRPr>
          </a:p>
          <a:p>
            <a:pPr lvl="2" indent="-401320" eaLnBrk="0" hangingPunct="0">
              <a:spcBef>
                <a:spcPts val="600"/>
              </a:spcBef>
            </a:pPr>
            <a:r>
              <a:rPr lang="en-US" sz="2200" dirty="0">
                <a:solidFill>
                  <a:srgbClr val="00B050"/>
                </a:solidFill>
                <a:latin typeface="Calibri" panose="020F0502020204030204" pitchFamily="34" charset="0"/>
                <a:cs typeface="Calibri" panose="020F0502020204030204" pitchFamily="34" charset="0"/>
              </a:rPr>
              <a:t>Stand after introduction of guest speaker</a:t>
            </a:r>
            <a:endParaRPr lang="en-US" sz="22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marL="241013" lvl="2" indent="0" eaLnBrk="0" hangingPunct="0">
              <a:spcBef>
                <a:spcPts val="600"/>
              </a:spcBef>
              <a:buNone/>
            </a:pPr>
            <a:endParaRPr lang="en-US" sz="2200" dirty="0">
              <a:solidFill>
                <a:srgbClr val="00B050"/>
              </a:solidFill>
              <a:latin typeface="Calibri" panose="020F0502020204030204" pitchFamily="34" charset="0"/>
              <a:cs typeface="Calibri" panose="020F0502020204030204" pitchFamily="34" charset="0"/>
            </a:endParaRPr>
          </a:p>
          <a:p>
            <a:pPr eaLnBrk="0" hangingPunct="0">
              <a:spcBef>
                <a:spcPts val="600"/>
              </a:spcBef>
              <a:buFontTx/>
              <a:buChar char="•"/>
            </a:pPr>
            <a:r>
              <a:rPr lang="en-US" sz="2200" dirty="0">
                <a:latin typeface="Calibri" panose="020F0502020204030204" pitchFamily="34" charset="0"/>
                <a:cs typeface="Calibri" panose="020F0502020204030204" pitchFamily="34" charset="0"/>
              </a:rPr>
              <a:t>When asking a question</a:t>
            </a:r>
          </a:p>
          <a:p>
            <a:pPr lvl="2" indent="-401320" eaLnBrk="0" hangingPunct="0">
              <a:spcBef>
                <a:spcPts val="600"/>
              </a:spcBef>
            </a:pPr>
            <a:r>
              <a:rPr lang="en-US" sz="2200" dirty="0">
                <a:latin typeface="Calibri" panose="020F0502020204030204" pitchFamily="34" charset="0"/>
                <a:cs typeface="Calibri" panose="020F0502020204030204" pitchFamily="34" charset="0"/>
              </a:rPr>
              <a:t>Stand, state your rank, name, and staff group </a:t>
            </a:r>
            <a:r>
              <a:rPr lang="en-US" sz="2200" b="1" dirty="0">
                <a:solidFill>
                  <a:srgbClr val="7030A0"/>
                </a:solidFill>
                <a:latin typeface="Calibri" panose="020F0502020204030204" pitchFamily="34" charset="0"/>
                <a:cs typeface="Calibri" panose="020F0502020204030204" pitchFamily="34" charset="0"/>
              </a:rPr>
              <a:t>(Nearest microphone)</a:t>
            </a:r>
            <a:endParaRPr lang="en-US" sz="2200" dirty="0">
              <a:latin typeface="Calibri" panose="020F0502020204030204" pitchFamily="34" charset="0"/>
              <a:ea typeface="Calibri" panose="020F0502020204030204" pitchFamily="34" charset="0"/>
              <a:cs typeface="Calibri" panose="020F0502020204030204" pitchFamily="34" charset="0"/>
            </a:endParaRPr>
          </a:p>
          <a:p>
            <a:pPr lvl="2" eaLnBrk="0" hangingPunct="0">
              <a:spcBef>
                <a:spcPts val="600"/>
              </a:spcBef>
              <a:buNone/>
            </a:pPr>
            <a:r>
              <a:rPr lang="en-US" sz="2200" dirty="0">
                <a:solidFill>
                  <a:srgbClr val="0000FF"/>
                </a:solidFill>
                <a:latin typeface="Calibri" panose="020F0502020204030204" pitchFamily="34" charset="0"/>
                <a:cs typeface="Calibri" panose="020F0502020204030204" pitchFamily="34" charset="0"/>
              </a:rPr>
              <a:t>	Example – Sir/Ma’am, MAJ John Smith, Staff Group 8B</a:t>
            </a:r>
            <a:endParaRPr lang="en-US" sz="2200" dirty="0">
              <a:solidFill>
                <a:srgbClr val="FF0000"/>
              </a:solidFill>
              <a:latin typeface="Calibri" panose="020F0502020204030204" pitchFamily="34" charset="0"/>
              <a:cs typeface="Calibri" panose="020F0502020204030204" pitchFamily="34" charset="0"/>
            </a:endParaRPr>
          </a:p>
          <a:p>
            <a:pPr lvl="2">
              <a:spcBef>
                <a:spcPts val="600"/>
              </a:spcBef>
              <a:buNone/>
            </a:pPr>
            <a:endParaRPr lang="en-US" sz="2200" dirty="0">
              <a:solidFill>
                <a:srgbClr val="0000FF"/>
              </a:solidFill>
              <a:latin typeface="Calibri"/>
              <a:ea typeface="Calibri"/>
              <a:cs typeface="Calibri"/>
            </a:endParaRPr>
          </a:p>
          <a:p>
            <a:pPr>
              <a:spcBef>
                <a:spcPts val="600"/>
              </a:spcBef>
              <a:buFont typeface="Arial" charset="0"/>
              <a:buChar char="•"/>
            </a:pPr>
            <a:r>
              <a:rPr lang="en-US" sz="2200" i="1" u="sng" dirty="0">
                <a:solidFill>
                  <a:srgbClr val="00B050"/>
                </a:solidFill>
                <a:latin typeface="Calibri"/>
                <a:ea typeface="Calibri"/>
                <a:cs typeface="Calibri"/>
              </a:rPr>
              <a:t>DO ASK QUESTIONS!</a:t>
            </a:r>
            <a:r>
              <a:rPr lang="en-US" sz="2200" i="1" dirty="0">
                <a:solidFill>
                  <a:srgbClr val="00B050"/>
                </a:solidFill>
                <a:latin typeface="Calibri"/>
                <a:ea typeface="Calibri"/>
                <a:cs typeface="Calibri"/>
              </a:rPr>
              <a:t> – </a:t>
            </a:r>
            <a:r>
              <a:rPr lang="en-US" sz="2200" dirty="0">
                <a:solidFill>
                  <a:srgbClr val="00B050"/>
                </a:solidFill>
                <a:latin typeface="Calibri"/>
                <a:ea typeface="Calibri"/>
                <a:cs typeface="Calibri"/>
              </a:rPr>
              <a:t>questions should be thought provoking, insightful and relevant to their current roles.</a:t>
            </a:r>
          </a:p>
          <a:p>
            <a:pPr eaLnBrk="0" hangingPunct="0">
              <a:spcBef>
                <a:spcPts val="600"/>
              </a:spcBef>
              <a:buFont typeface="Arial" charset="0"/>
              <a:buChar char="•"/>
            </a:pPr>
            <a:r>
              <a:rPr lang="en-US" sz="2200" dirty="0">
                <a:solidFill>
                  <a:srgbClr val="FF0000"/>
                </a:solidFill>
                <a:latin typeface="Calibri"/>
                <a:ea typeface="Calibri"/>
                <a:cs typeface="Calibri"/>
              </a:rPr>
              <a:t>DO</a:t>
            </a:r>
            <a:r>
              <a:rPr lang="en-US" sz="2200" dirty="0">
                <a:solidFill>
                  <a:srgbClr val="00B050"/>
                </a:solidFill>
                <a:latin typeface="Calibri"/>
                <a:ea typeface="Calibri"/>
                <a:cs typeface="Calibri"/>
              </a:rPr>
              <a:t> </a:t>
            </a:r>
            <a:r>
              <a:rPr lang="en-US" sz="2200" dirty="0">
                <a:solidFill>
                  <a:srgbClr val="FF0000"/>
                </a:solidFill>
                <a:latin typeface="Calibri"/>
                <a:ea typeface="Calibri"/>
                <a:cs typeface="Calibri"/>
              </a:rPr>
              <a:t>NOT ASK MULTIPLE PART QUESTIONS </a:t>
            </a:r>
          </a:p>
          <a:p>
            <a:pPr eaLnBrk="0" hangingPunct="0">
              <a:spcBef>
                <a:spcPts val="600"/>
              </a:spcBef>
              <a:buFont typeface="Arial" charset="0"/>
              <a:buChar char="•"/>
            </a:pPr>
            <a:r>
              <a:rPr lang="en-US" sz="2200" dirty="0">
                <a:solidFill>
                  <a:srgbClr val="FF0000"/>
                </a:solidFill>
                <a:latin typeface="Calibri"/>
                <a:ea typeface="Calibri"/>
                <a:cs typeface="Calibri"/>
              </a:rPr>
              <a:t>DO NOT bring drinks, food or bags in Auditoriums or leave them outside in any space.  This is a security violation. </a:t>
            </a:r>
            <a:r>
              <a:rPr lang="en-US" sz="2200" dirty="0">
                <a:solidFill>
                  <a:srgbClr val="7030A0"/>
                </a:solidFill>
                <a:latin typeface="Calibri"/>
                <a:ea typeface="Calibri"/>
                <a:cs typeface="Calibri"/>
              </a:rPr>
              <a:t>(Utilize assigned lockers or leave in classroom)</a:t>
            </a:r>
            <a:endParaRPr lang="en-US" sz="2200" dirty="0">
              <a:solidFill>
                <a:srgbClr val="FF0000"/>
              </a:solidFill>
              <a:latin typeface="Calibri"/>
              <a:ea typeface="Calibri"/>
              <a:cs typeface="Calibri"/>
            </a:endParaRPr>
          </a:p>
          <a:p>
            <a:pPr eaLnBrk="0" hangingPunct="0">
              <a:spcBef>
                <a:spcPts val="600"/>
              </a:spcBef>
              <a:buFont typeface="Arial" charset="0"/>
              <a:buChar char="•"/>
            </a:pPr>
            <a:endParaRPr lang="en-US" dirty="0">
              <a:latin typeface="Calibri" panose="020F0502020204030204" pitchFamily="34" charset="0"/>
              <a:cs typeface="Calibri" panose="020F0502020204030204" pitchFamily="34" charset="0"/>
            </a:endParaRPr>
          </a:p>
        </p:txBody>
      </p:sp>
      <p:sp>
        <p:nvSpPr>
          <p:cNvPr id="6" name="Title 47"/>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GUEST SPEAKER PROTOCOL</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83976" y="625642"/>
            <a:ext cx="9144000" cy="2950029"/>
          </a:xfrm>
        </p:spPr>
        <p:txBody>
          <a:bodyPr vert="horz" lIns="457200" tIns="45720" rIns="91440" bIns="45720" rtlCol="0" anchor="t">
            <a:noAutofit/>
          </a:bodyPr>
          <a:lstStyle/>
          <a:p>
            <a:pPr marL="342900" indent="-342900">
              <a:spcBef>
                <a:spcPts val="600"/>
              </a:spcBef>
            </a:pPr>
            <a:endParaRPr lang="en-US" sz="2000" dirty="0">
              <a:latin typeface="Calibri"/>
              <a:ea typeface="Calibri"/>
              <a:cs typeface="Calibri"/>
            </a:endParaRPr>
          </a:p>
          <a:p>
            <a:pPr marL="342900" indent="-342900">
              <a:spcBef>
                <a:spcPts val="600"/>
              </a:spcBef>
            </a:pPr>
            <a:r>
              <a:rPr lang="en-US" sz="2400" b="1" u="sng" dirty="0">
                <a:latin typeface="Calibri"/>
                <a:ea typeface="Calibri"/>
                <a:cs typeface="Calibri"/>
              </a:rPr>
              <a:t>MUST PASS AN AFT TO GRADUATE</a:t>
            </a:r>
          </a:p>
          <a:p>
            <a:pPr marL="800100" lvl="1" indent="-342900">
              <a:spcBef>
                <a:spcPts val="600"/>
              </a:spcBef>
            </a:pPr>
            <a:r>
              <a:rPr lang="en-US" dirty="0">
                <a:latin typeface="Calibri"/>
                <a:ea typeface="Calibri"/>
                <a:cs typeface="Calibri"/>
              </a:rPr>
              <a:t>Combat arms officers must achieve a minimum score of 350 with 60 points in each event</a:t>
            </a:r>
          </a:p>
          <a:p>
            <a:pPr marL="800100" lvl="1" indent="-342900">
              <a:spcBef>
                <a:spcPts val="600"/>
              </a:spcBef>
            </a:pPr>
            <a:r>
              <a:rPr lang="en-US" dirty="0">
                <a:latin typeface="Calibri"/>
                <a:ea typeface="Calibri"/>
                <a:cs typeface="Calibri"/>
              </a:rPr>
              <a:t>Non-combat arms officers must achieve a minimum score of 300 with 60 points in each event</a:t>
            </a:r>
          </a:p>
          <a:p>
            <a:pPr marL="342900" indent="-342900">
              <a:spcBef>
                <a:spcPts val="600"/>
              </a:spcBef>
            </a:pPr>
            <a:endParaRPr lang="en-US" sz="2400" dirty="0">
              <a:latin typeface="Calibri"/>
              <a:ea typeface="Calibri"/>
              <a:cs typeface="Calibri"/>
            </a:endParaRPr>
          </a:p>
          <a:p>
            <a:pPr marL="342900" indent="-342900">
              <a:spcBef>
                <a:spcPts val="600"/>
              </a:spcBef>
            </a:pPr>
            <a:r>
              <a:rPr lang="en-US" sz="2400" dirty="0">
                <a:latin typeface="Calibri"/>
                <a:ea typeface="Calibri"/>
                <a:cs typeface="Calibri"/>
              </a:rPr>
              <a:t>Students are responsible for their own Physical Fitness.  </a:t>
            </a:r>
          </a:p>
          <a:p>
            <a:pPr marL="800100" lvl="1" indent="-342900">
              <a:spcBef>
                <a:spcPts val="600"/>
              </a:spcBef>
              <a:buFont typeface="Arial" panose="020B0604020202020204" pitchFamily="34" charset="0"/>
              <a:buChar char="•"/>
            </a:pPr>
            <a:r>
              <a:rPr lang="en-US" dirty="0">
                <a:latin typeface="Calibri"/>
                <a:ea typeface="Calibri"/>
                <a:cs typeface="Calibri"/>
              </a:rPr>
              <a:t>2 x AFTs; possible diagnostic CFT</a:t>
            </a:r>
          </a:p>
          <a:p>
            <a:pPr marL="800100" lvl="1" indent="-342900">
              <a:spcBef>
                <a:spcPts val="600"/>
              </a:spcBef>
              <a:buFont typeface="Arial" panose="020B0604020202020204" pitchFamily="34" charset="0"/>
              <a:buChar char="•"/>
            </a:pPr>
            <a:r>
              <a:rPr lang="en-US" dirty="0">
                <a:latin typeface="Calibri"/>
                <a:ea typeface="Calibri"/>
                <a:cs typeface="Calibri"/>
              </a:rPr>
              <a:t>2 x </a:t>
            </a:r>
            <a:r>
              <a:rPr lang="en-US" dirty="0" err="1">
                <a:latin typeface="Calibri"/>
                <a:ea typeface="Calibri"/>
                <a:cs typeface="Calibri"/>
              </a:rPr>
              <a:t>WHtR</a:t>
            </a:r>
            <a:r>
              <a:rPr lang="en-US" dirty="0">
                <a:latin typeface="Calibri"/>
                <a:ea typeface="Calibri"/>
                <a:cs typeface="Calibri"/>
              </a:rPr>
              <a:t> screenings &amp; BF Assessments</a:t>
            </a:r>
          </a:p>
          <a:p>
            <a:pPr marL="457200" lvl="1" indent="0">
              <a:spcBef>
                <a:spcPts val="600"/>
              </a:spcBef>
              <a:buNone/>
            </a:pPr>
            <a:endParaRPr lang="en-US" dirty="0">
              <a:latin typeface="Calibri" panose="020F0502020204030204" pitchFamily="34" charset="0"/>
              <a:ea typeface="Calibri"/>
              <a:cs typeface="Calibri" panose="020F0502020204030204" pitchFamily="34" charset="0"/>
            </a:endParaRPr>
          </a:p>
          <a:p>
            <a:pPr marL="342900" indent="-342900">
              <a:spcBef>
                <a:spcPts val="600"/>
              </a:spcBef>
            </a:pPr>
            <a:r>
              <a:rPr lang="en-US" sz="2400" dirty="0">
                <a:latin typeface="Calibri"/>
                <a:ea typeface="Calibri"/>
                <a:cs typeface="Calibri"/>
              </a:rPr>
              <a:t>All profiles must be reviewed by the CGSS Surgeon Cell. </a:t>
            </a:r>
          </a:p>
          <a:p>
            <a:pPr marL="0" indent="0">
              <a:spcBef>
                <a:spcPts val="600"/>
              </a:spcBef>
              <a:buNone/>
            </a:pPr>
            <a:endParaRPr lang="en-US" sz="2400" dirty="0">
              <a:latin typeface="Calibri"/>
              <a:ea typeface="Calibri"/>
              <a:cs typeface="Calibri"/>
            </a:endParaRPr>
          </a:p>
          <a:p>
            <a:pPr marL="342900" indent="-342900">
              <a:spcBef>
                <a:spcPts val="600"/>
              </a:spcBef>
            </a:pPr>
            <a:r>
              <a:rPr lang="en-US" sz="2400" dirty="0">
                <a:latin typeface="Calibri"/>
                <a:ea typeface="Calibri"/>
                <a:cs typeface="Calibri"/>
              </a:rPr>
              <a:t>The APFU is the </a:t>
            </a:r>
            <a:r>
              <a:rPr lang="en-US" sz="2400" b="1" u="sng" dirty="0">
                <a:latin typeface="Calibri"/>
                <a:ea typeface="Calibri"/>
                <a:cs typeface="Calibri"/>
              </a:rPr>
              <a:t>ONLY</a:t>
            </a:r>
            <a:r>
              <a:rPr lang="en-US" sz="2400" dirty="0">
                <a:latin typeface="Calibri"/>
                <a:ea typeface="Calibri"/>
                <a:cs typeface="Calibri"/>
              </a:rPr>
              <a:t> authorized duty uniform for the AFT and </a:t>
            </a:r>
            <a:r>
              <a:rPr lang="en-US" sz="2400" dirty="0" err="1">
                <a:latin typeface="Calibri"/>
                <a:ea typeface="Calibri"/>
                <a:cs typeface="Calibri"/>
              </a:rPr>
              <a:t>WHtR</a:t>
            </a:r>
            <a:r>
              <a:rPr lang="en-US" sz="2400" dirty="0">
                <a:latin typeface="Calibri"/>
                <a:ea typeface="Calibri"/>
                <a:cs typeface="Calibri"/>
              </a:rPr>
              <a:t> screenings. </a:t>
            </a:r>
            <a:endParaRPr lang="en-US" sz="2400" dirty="0"/>
          </a:p>
          <a:p>
            <a:pPr marL="0" indent="0">
              <a:spcBef>
                <a:spcPts val="600"/>
              </a:spcBef>
              <a:buNone/>
            </a:pPr>
            <a:endParaRPr lang="en-US" sz="2000" dirty="0">
              <a:latin typeface="Calibri" panose="020F0502020204030204" pitchFamily="34" charset="0"/>
              <a:ea typeface="Calibri"/>
              <a:cs typeface="Calibri" panose="020F0502020204030204" pitchFamily="34" charset="0"/>
            </a:endParaRPr>
          </a:p>
          <a:p>
            <a:pPr marL="342900" indent="-342900">
              <a:spcBef>
                <a:spcPts val="600"/>
              </a:spcBef>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spcBef>
                <a:spcPts val="600"/>
              </a:spcBef>
              <a:buNone/>
            </a:pP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6" name="Title 47"/>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FITNESS STANDARDS</a:t>
            </a:r>
            <a:endParaRPr lang="en-US"/>
          </a:p>
        </p:txBody>
      </p:sp>
    </p:spTree>
    <p:extLst>
      <p:ext uri="{BB962C8B-B14F-4D97-AF65-F5344CB8AC3E}">
        <p14:creationId xmlns:p14="http://schemas.microsoft.com/office/powerpoint/2010/main" val="2702912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9E44266-FED5-28DF-8B46-0F5CD43B635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45571" y="839164"/>
            <a:ext cx="5942448" cy="576913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47">
            <a:extLst>
              <a:ext uri="{FF2B5EF4-FFF2-40B4-BE49-F238E27FC236}">
                <a16:creationId xmlns:a16="http://schemas.microsoft.com/office/drawing/2014/main" id="{26BD63A7-50A9-06A9-A2F8-DFA446F33389}"/>
              </a:ext>
            </a:extLst>
          </p:cNvPr>
          <p:cNvSpPr txBox="1">
            <a:spLocks/>
          </p:cNvSpPr>
          <p:nvPr/>
        </p:nvSpPr>
        <p:spPr>
          <a:xfrm>
            <a:off x="3564295" y="14797"/>
            <a:ext cx="5579706"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dirty="0">
                <a:solidFill>
                  <a:schemeClr val="bg1"/>
                </a:solidFill>
                <a:latin typeface="Calibri"/>
                <a:ea typeface="Calibri"/>
                <a:cs typeface="Calibri"/>
              </a:rPr>
              <a:t>BODY COMPOSITION STANDARDS</a:t>
            </a:r>
            <a:endParaRPr lang="en-US" dirty="0"/>
          </a:p>
        </p:txBody>
      </p:sp>
      <p:sp>
        <p:nvSpPr>
          <p:cNvPr id="5" name="TextBox 4">
            <a:extLst>
              <a:ext uri="{FF2B5EF4-FFF2-40B4-BE49-F238E27FC236}">
                <a16:creationId xmlns:a16="http://schemas.microsoft.com/office/drawing/2014/main" id="{E6656E52-0676-643D-8899-6C5C48371689}"/>
              </a:ext>
            </a:extLst>
          </p:cNvPr>
          <p:cNvSpPr txBox="1"/>
          <p:nvPr/>
        </p:nvSpPr>
        <p:spPr>
          <a:xfrm>
            <a:off x="-3" y="839164"/>
            <a:ext cx="3219063" cy="37394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1500" b="1" dirty="0">
                <a:latin typeface="Calibri"/>
                <a:ea typeface="Calibri"/>
                <a:cs typeface="Calibri"/>
              </a:rPr>
              <a:t>Army Directive 2026-13 (Army Body Composition Program and Standards)</a:t>
            </a:r>
            <a:r>
              <a:rPr lang="en-US" sz="1500" dirty="0">
                <a:latin typeface="Calibri"/>
                <a:ea typeface="Calibri"/>
                <a:cs typeface="Calibri"/>
              </a:rPr>
              <a:t> aligns the Army Body Composition Program (ABCP) with medically validated, streamlined approaches to promote consistency, fairness and the overall health of the joint force. </a:t>
            </a:r>
            <a:endParaRPr lang="en-US" sz="1500" i="1" dirty="0">
              <a:latin typeface="Calibri"/>
              <a:ea typeface="Calibri"/>
              <a:cs typeface="Calibri"/>
            </a:endParaRPr>
          </a:p>
          <a:p>
            <a:pPr marL="171450" indent="-171450">
              <a:buFont typeface="Arial"/>
              <a:buChar char="•"/>
            </a:pPr>
            <a:r>
              <a:rPr lang="en-US" sz="1500" dirty="0">
                <a:latin typeface="Calibri"/>
                <a:ea typeface="Calibri"/>
                <a:cs typeface="Calibri"/>
              </a:rPr>
              <a:t>The directive establishes the </a:t>
            </a:r>
            <a:r>
              <a:rPr lang="en-US" sz="1500" b="1" dirty="0">
                <a:latin typeface="Calibri"/>
                <a:ea typeface="Calibri"/>
                <a:cs typeface="Calibri"/>
              </a:rPr>
              <a:t>waist-to-height ratio (</a:t>
            </a:r>
            <a:r>
              <a:rPr lang="en-US" sz="1500" b="1" dirty="0" err="1">
                <a:latin typeface="Calibri"/>
                <a:ea typeface="Calibri"/>
                <a:cs typeface="Calibri"/>
              </a:rPr>
              <a:t>WHtR</a:t>
            </a:r>
            <a:r>
              <a:rPr lang="en-US" sz="1500" b="1" dirty="0">
                <a:latin typeface="Calibri"/>
                <a:ea typeface="Calibri"/>
                <a:cs typeface="Calibri"/>
              </a:rPr>
              <a:t>) as the Army's sole body composition assessment.</a:t>
            </a:r>
            <a:endParaRPr lang="en-US" sz="1500" b="1" i="1" dirty="0">
              <a:latin typeface="Calibri"/>
              <a:ea typeface="Calibri"/>
              <a:cs typeface="Calibri"/>
            </a:endParaRPr>
          </a:p>
          <a:p>
            <a:pPr marL="171450" indent="-171450">
              <a:buFont typeface="Arial"/>
              <a:buChar char="•"/>
            </a:pPr>
            <a:r>
              <a:rPr lang="en-US" sz="1500" dirty="0">
                <a:latin typeface="Calibri"/>
                <a:ea typeface="Calibri"/>
                <a:cs typeface="Calibri"/>
              </a:rPr>
              <a:t>The </a:t>
            </a:r>
            <a:r>
              <a:rPr lang="en-US" sz="1500" dirty="0" err="1">
                <a:latin typeface="Calibri"/>
                <a:ea typeface="Calibri"/>
                <a:cs typeface="Calibri"/>
              </a:rPr>
              <a:t>WHtR</a:t>
            </a:r>
            <a:r>
              <a:rPr lang="en-US" sz="1500" dirty="0">
                <a:latin typeface="Calibri"/>
                <a:ea typeface="Calibri"/>
                <a:cs typeface="Calibri"/>
              </a:rPr>
              <a:t> screening replaces the height and weight tables previously used to screen Soldiers.   </a:t>
            </a:r>
            <a:endParaRPr lang="en-US" sz="1500" i="1" dirty="0">
              <a:latin typeface="Calibri"/>
              <a:ea typeface="Calibri"/>
              <a:cs typeface="Calibri"/>
            </a:endParaRPr>
          </a:p>
          <a:p>
            <a:pPr algn="l"/>
            <a:endParaRPr lang="en-US" sz="1200" dirty="0">
              <a:latin typeface="Calibri"/>
              <a:ea typeface="Calibri"/>
              <a:cs typeface="Calibri"/>
            </a:endParaRPr>
          </a:p>
        </p:txBody>
      </p:sp>
      <p:sp>
        <p:nvSpPr>
          <p:cNvPr id="6" name="TextBox 5">
            <a:extLst>
              <a:ext uri="{FF2B5EF4-FFF2-40B4-BE49-F238E27FC236}">
                <a16:creationId xmlns:a16="http://schemas.microsoft.com/office/drawing/2014/main" id="{7E2D83BB-9E32-8FD5-7B51-76513A2849DE}"/>
              </a:ext>
            </a:extLst>
          </p:cNvPr>
          <p:cNvSpPr txBox="1"/>
          <p:nvPr/>
        </p:nvSpPr>
        <p:spPr>
          <a:xfrm>
            <a:off x="0" y="4204727"/>
            <a:ext cx="3219060" cy="28161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1500" b="1" dirty="0">
                <a:latin typeface="Calibri"/>
                <a:ea typeface="Calibri"/>
                <a:cs typeface="Calibri"/>
              </a:rPr>
              <a:t>The new body composition standard is a </a:t>
            </a:r>
            <a:r>
              <a:rPr lang="en-US" sz="1500" b="1" dirty="0" err="1">
                <a:latin typeface="Calibri"/>
                <a:ea typeface="Calibri"/>
                <a:cs typeface="Calibri"/>
              </a:rPr>
              <a:t>WHtR</a:t>
            </a:r>
            <a:r>
              <a:rPr lang="en-US" sz="1500" b="1" dirty="0">
                <a:latin typeface="Calibri"/>
                <a:ea typeface="Calibri"/>
                <a:cs typeface="Calibri"/>
              </a:rPr>
              <a:t> of less than, but not equal to 0.55. </a:t>
            </a:r>
            <a:r>
              <a:rPr lang="en-US" sz="1500" dirty="0">
                <a:latin typeface="Calibri"/>
                <a:ea typeface="Calibri"/>
                <a:cs typeface="Calibri"/>
              </a:rPr>
              <a:t>It is recorded to a precision of three decimal places. The </a:t>
            </a:r>
            <a:r>
              <a:rPr lang="en-US" sz="1500" dirty="0" err="1">
                <a:latin typeface="Calibri"/>
                <a:ea typeface="Calibri"/>
                <a:cs typeface="Calibri"/>
              </a:rPr>
              <a:t>WHtR</a:t>
            </a:r>
            <a:r>
              <a:rPr lang="en-US" sz="1500" dirty="0">
                <a:latin typeface="Calibri"/>
                <a:ea typeface="Calibri"/>
                <a:cs typeface="Calibri"/>
              </a:rPr>
              <a:t> will not be rounded, and any subsequent digits after the third decimal place will be disregarded (.549 is a passing score; .550 is a failing score). </a:t>
            </a:r>
            <a:endParaRPr lang="en-US" sz="1500" i="1" dirty="0">
              <a:latin typeface="Calibri"/>
              <a:ea typeface="Calibri"/>
              <a:cs typeface="Calibri"/>
            </a:endParaRPr>
          </a:p>
          <a:p>
            <a:pPr marL="171450" indent="-171450">
              <a:buFont typeface="Arial"/>
              <a:buChar char="•"/>
            </a:pPr>
            <a:r>
              <a:rPr lang="en-US" sz="1500" b="1" dirty="0">
                <a:latin typeface="Calibri"/>
                <a:ea typeface="Calibri"/>
                <a:cs typeface="Calibri"/>
              </a:rPr>
              <a:t>All Soldiers will be screened at least twice per calendar year.</a:t>
            </a:r>
            <a:endParaRPr lang="en-US" sz="1500" b="1" i="1" dirty="0">
              <a:latin typeface="Calibri"/>
              <a:ea typeface="Calibri"/>
              <a:cs typeface="Calibri"/>
            </a:endParaRPr>
          </a:p>
          <a:p>
            <a:endParaRPr lang="en-US" sz="1200" dirty="0">
              <a:latin typeface="Calibri"/>
              <a:ea typeface="Calibri"/>
              <a:cs typeface="Calibri"/>
            </a:endParaRPr>
          </a:p>
        </p:txBody>
      </p:sp>
    </p:spTree>
    <p:extLst>
      <p:ext uri="{BB962C8B-B14F-4D97-AF65-F5344CB8AC3E}">
        <p14:creationId xmlns:p14="http://schemas.microsoft.com/office/powerpoint/2010/main" val="4236959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7F9675-2B49-EB36-451A-401C8ED9D950}"/>
              </a:ext>
            </a:extLst>
          </p:cNvPr>
          <p:cNvSpPr>
            <a:spLocks noGrp="1"/>
          </p:cNvSpPr>
          <p:nvPr>
            <p:ph idx="1"/>
          </p:nvPr>
        </p:nvSpPr>
        <p:spPr>
          <a:xfrm>
            <a:off x="172720" y="1021080"/>
            <a:ext cx="4114800" cy="5538340"/>
          </a:xfrm>
        </p:spPr>
        <p:txBody>
          <a:bodyPr>
            <a:normAutofit fontScale="85000" lnSpcReduction="10000"/>
          </a:bodyPr>
          <a:lstStyle/>
          <a:p>
            <a:r>
              <a:rPr lang="en-US" dirty="0"/>
              <a:t>“Within 30 days of the date of this directive (published 12 SEP 2025), all Soldiers will be required to meet the appearance, grooming, and body composition standards in this directive. This period serves as a transition to facilitate understanding and compliance for both Soldiers and leadership. All Soldiers will comply with hair, fingernail, grooming, and body composition policies while in any military uniform or while on duty in civilian attire. “</a:t>
            </a:r>
          </a:p>
        </p:txBody>
      </p:sp>
      <p:sp>
        <p:nvSpPr>
          <p:cNvPr id="5" name="TextBox 4">
            <a:extLst>
              <a:ext uri="{FF2B5EF4-FFF2-40B4-BE49-F238E27FC236}">
                <a16:creationId xmlns:a16="http://schemas.microsoft.com/office/drawing/2014/main" id="{EB52366A-73F6-0D4E-1D65-D4DA009E3650}"/>
              </a:ext>
            </a:extLst>
          </p:cNvPr>
          <p:cNvSpPr txBox="1"/>
          <p:nvPr/>
        </p:nvSpPr>
        <p:spPr>
          <a:xfrm>
            <a:off x="3332480" y="161420"/>
            <a:ext cx="568405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i="1" dirty="0">
                <a:solidFill>
                  <a:schemeClr val="bg1"/>
                </a:solidFill>
                <a:latin typeface="Arial"/>
                <a:cs typeface="Arial"/>
              </a:rPr>
              <a:t>ARMY DIRECTIVE 2025-18</a:t>
            </a:r>
            <a:endParaRPr lang="en-US" dirty="0"/>
          </a:p>
        </p:txBody>
      </p:sp>
      <p:pic>
        <p:nvPicPr>
          <p:cNvPr id="7" name="Picture 6">
            <a:extLst>
              <a:ext uri="{FF2B5EF4-FFF2-40B4-BE49-F238E27FC236}">
                <a16:creationId xmlns:a16="http://schemas.microsoft.com/office/drawing/2014/main" id="{8DC936D3-9218-755A-F075-8FC2378762A4}"/>
              </a:ext>
            </a:extLst>
          </p:cNvPr>
          <p:cNvPicPr>
            <a:picLocks noChangeAspect="1"/>
          </p:cNvPicPr>
          <p:nvPr/>
        </p:nvPicPr>
        <p:blipFill>
          <a:blip r:embed="rId2"/>
          <a:srcRect l="14667" t="16617" r="64444" b="4766"/>
          <a:stretch>
            <a:fillRect/>
          </a:stretch>
        </p:blipFill>
        <p:spPr>
          <a:xfrm>
            <a:off x="4420249" y="1258363"/>
            <a:ext cx="4551031" cy="4817317"/>
          </a:xfrm>
          <a:prstGeom prst="rect">
            <a:avLst/>
          </a:prstGeom>
        </p:spPr>
      </p:pic>
    </p:spTree>
    <p:extLst>
      <p:ext uri="{BB962C8B-B14F-4D97-AF65-F5344CB8AC3E}">
        <p14:creationId xmlns:p14="http://schemas.microsoft.com/office/powerpoint/2010/main" val="292956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85CDE7-C963-2CBE-ADA3-5FECD9E8386C}"/>
              </a:ext>
            </a:extLst>
          </p:cNvPr>
          <p:cNvSpPr>
            <a:spLocks noGrp="1"/>
          </p:cNvSpPr>
          <p:nvPr>
            <p:ph idx="1"/>
          </p:nvPr>
        </p:nvSpPr>
        <p:spPr>
          <a:xfrm>
            <a:off x="457200" y="1074683"/>
            <a:ext cx="8219066" cy="5214567"/>
          </a:xfrm>
        </p:spPr>
        <p:txBody>
          <a:bodyPr vert="horz" lIns="91440" tIns="45720" rIns="91440" bIns="45720" rtlCol="0" anchor="t">
            <a:normAutofit fontScale="85000" lnSpcReduction="20000"/>
          </a:bodyPr>
          <a:lstStyle/>
          <a:p>
            <a:r>
              <a:rPr lang="en-US" dirty="0">
                <a:latin typeface="Calibri" panose="020F0502020204030204" pitchFamily="34" charset="0"/>
                <a:ea typeface="Calibri" panose="020F0502020204030204" pitchFamily="34" charset="0"/>
                <a:cs typeface="Calibri" panose="020F0502020204030204" pitchFamily="34" charset="0"/>
              </a:rPr>
              <a:t>You will need your dress uniform multiple times throughout the year.  Keep it ready.</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While in the building you should </a:t>
            </a:r>
            <a:r>
              <a:rPr lang="en-US" b="1" u="sng" dirty="0">
                <a:latin typeface="Calibri" panose="020F0502020204030204" pitchFamily="34" charset="0"/>
                <a:ea typeface="Calibri" panose="020F0502020204030204" pitchFamily="34" charset="0"/>
                <a:cs typeface="Calibri" panose="020F0502020204030204" pitchFamily="34" charset="0"/>
              </a:rPr>
              <a:t>always be in uniform</a:t>
            </a:r>
            <a:r>
              <a:rPr lang="en-US" dirty="0">
                <a:latin typeface="Calibri" panose="020F0502020204030204" pitchFamily="34" charset="0"/>
                <a:ea typeface="Calibri" panose="020F0502020204030204" pitchFamily="34" charset="0"/>
                <a:cs typeface="Calibri" panose="020F0502020204030204" pitchFamily="34" charset="0"/>
              </a:rPr>
              <a:t>. This is a high profile and frequently visited facility.  It is not uncommon for multiple GO's to be present. You could run into your future BN, BDE, or Division Commander.</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APFU will be required at times. </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Civilian business attire might be prescribed during the warfighter phase.</a:t>
            </a:r>
          </a:p>
          <a:p>
            <a:endParaRPr lang="en-US" b="1" u="sng"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b="1" i="1" dirty="0">
                <a:solidFill>
                  <a:srgbClr val="FF0000"/>
                </a:solidFill>
                <a:latin typeface="Calibri" panose="020F0502020204030204" pitchFamily="34" charset="0"/>
                <a:ea typeface="Calibri" panose="020F0502020204030204" pitchFamily="34" charset="0"/>
                <a:cs typeface="Calibri" panose="020F0502020204030204" pitchFamily="34" charset="0"/>
              </a:rPr>
              <a:t>***Ensure that you are in compliance with AR 670-1 uniform standards at all times.</a:t>
            </a:r>
          </a:p>
        </p:txBody>
      </p:sp>
      <p:sp>
        <p:nvSpPr>
          <p:cNvPr id="4" name="TextBox 3">
            <a:extLst>
              <a:ext uri="{FF2B5EF4-FFF2-40B4-BE49-F238E27FC236}">
                <a16:creationId xmlns:a16="http://schemas.microsoft.com/office/drawing/2014/main" id="{CA548839-0182-E8D1-F7A5-6BC23801322C}"/>
              </a:ext>
            </a:extLst>
          </p:cNvPr>
          <p:cNvSpPr txBox="1"/>
          <p:nvPr/>
        </p:nvSpPr>
        <p:spPr>
          <a:xfrm>
            <a:off x="6273331" y="16142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i="1" dirty="0">
                <a:solidFill>
                  <a:schemeClr val="bg1"/>
                </a:solidFill>
                <a:latin typeface="Arial"/>
                <a:cs typeface="Arial"/>
              </a:rPr>
              <a:t>UNIFORMS</a:t>
            </a:r>
            <a:endParaRPr lang="en-US" dirty="0"/>
          </a:p>
        </p:txBody>
      </p:sp>
    </p:spTree>
    <p:extLst>
      <p:ext uri="{BB962C8B-B14F-4D97-AF65-F5344CB8AC3E}">
        <p14:creationId xmlns:p14="http://schemas.microsoft.com/office/powerpoint/2010/main" val="563172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C92487-FF51-57D4-EC15-D0E335DC11FB}"/>
              </a:ext>
            </a:extLst>
          </p:cNvPr>
          <p:cNvSpPr>
            <a:spLocks noGrp="1"/>
          </p:cNvSpPr>
          <p:nvPr>
            <p:ph idx="1"/>
          </p:nvPr>
        </p:nvSpPr>
        <p:spPr>
          <a:xfrm>
            <a:off x="457200" y="1262393"/>
            <a:ext cx="8229600" cy="5154561"/>
          </a:xfrm>
        </p:spPr>
        <p:txBody>
          <a:bodyPr vert="horz" lIns="91440" tIns="45720" rIns="91440" bIns="45720" rtlCol="0" anchor="t">
            <a:normAutofit fontScale="92500" lnSpcReduction="10000"/>
          </a:bodyPr>
          <a:lstStyle/>
          <a:p>
            <a:pPr marL="0" indent="0">
              <a:buNone/>
            </a:pPr>
            <a:r>
              <a:rPr lang="en-US" dirty="0">
                <a:latin typeface="Calibri" panose="020F0502020204030204" pitchFamily="34" charset="0"/>
                <a:ea typeface="Calibri" panose="020F0502020204030204" pitchFamily="34" charset="0"/>
                <a:cs typeface="Calibri" panose="020F0502020204030204" pitchFamily="34" charset="0"/>
              </a:rPr>
              <a:t>“Adhering to policies and regulations regarding appearance, including uniform wear and grooming standards, demonstrates a shared commitment to </a:t>
            </a:r>
            <a:r>
              <a:rPr lang="en-US" b="1" dirty="0">
                <a:latin typeface="Calibri" panose="020F0502020204030204" pitchFamily="34" charset="0"/>
                <a:ea typeface="Calibri" panose="020F0502020204030204" pitchFamily="34" charset="0"/>
                <a:cs typeface="Calibri" panose="020F0502020204030204" pitchFamily="34" charset="0"/>
              </a:rPr>
              <a:t>maintaining a professional military appearance</a:t>
            </a:r>
            <a:r>
              <a:rPr lang="en-US" dirty="0">
                <a:latin typeface="Calibri" panose="020F0502020204030204" pitchFamily="34" charset="0"/>
                <a:ea typeface="Calibri" panose="020F0502020204030204" pitchFamily="34" charset="0"/>
                <a:cs typeface="Calibri" panose="020F0502020204030204" pitchFamily="34" charset="0"/>
              </a:rPr>
              <a:t>. A well-maintained military appearance reflects disciplined attention to detail, respect for authority, and pride in oneself and the Army that are critical to building cohesive teams and enabling an effective warfighting organization. </a:t>
            </a:r>
            <a:r>
              <a:rPr lang="en-US" b="1" dirty="0">
                <a:latin typeface="Calibri" panose="020F0502020204030204" pitchFamily="34" charset="0"/>
                <a:ea typeface="Calibri" panose="020F0502020204030204" pitchFamily="34" charset="0"/>
                <a:cs typeface="Calibri" panose="020F0502020204030204" pitchFamily="34" charset="0"/>
              </a:rPr>
              <a:t>Commanders, supported by the noncommissioned officer support chain, will enforce the standards </a:t>
            </a:r>
            <a:r>
              <a:rPr lang="en-US" dirty="0">
                <a:latin typeface="Calibri" panose="020F0502020204030204" pitchFamily="34" charset="0"/>
                <a:ea typeface="Calibri" panose="020F0502020204030204" pitchFamily="34" charset="0"/>
                <a:cs typeface="Calibri" panose="020F0502020204030204" pitchFamily="34" charset="0"/>
              </a:rPr>
              <a:t>prescribed in enclosure 1 (Personal Appearance Policies) and enclosure 2 (Wear of Army Uniforms and Insignia Standards) to this directive. Maintaining unit cohesion and discipline is paramount, and </a:t>
            </a:r>
            <a:r>
              <a:rPr lang="en-US" b="1" dirty="0">
                <a:latin typeface="Calibri" panose="020F0502020204030204" pitchFamily="34" charset="0"/>
                <a:ea typeface="Calibri" panose="020F0502020204030204" pitchFamily="34" charset="0"/>
                <a:cs typeface="Calibri" panose="020F0502020204030204" pitchFamily="34" charset="0"/>
              </a:rPr>
              <a:t>any Soldier can address a situation that warrants an on-the-spot-correction to uphold these standards</a:t>
            </a:r>
            <a:r>
              <a:rPr lang="en-US" dirty="0">
                <a:latin typeface="Calibri" panose="020F0502020204030204" pitchFamily="34" charset="0"/>
                <a:ea typeface="Calibri" panose="020F0502020204030204" pitchFamily="34" charset="0"/>
                <a:cs typeface="Calibri" panose="020F0502020204030204" pitchFamily="34" charset="0"/>
              </a:rPr>
              <a:t>.”</a:t>
            </a:r>
          </a:p>
        </p:txBody>
      </p:sp>
      <p:sp>
        <p:nvSpPr>
          <p:cNvPr id="5" name="Title 47">
            <a:extLst>
              <a:ext uri="{FF2B5EF4-FFF2-40B4-BE49-F238E27FC236}">
                <a16:creationId xmlns:a16="http://schemas.microsoft.com/office/drawing/2014/main" id="{006E5013-287D-E62A-F077-D9F633AFA1FA}"/>
              </a:ext>
            </a:extLst>
          </p:cNvPr>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dirty="0">
                <a:solidFill>
                  <a:schemeClr val="bg1"/>
                </a:solidFill>
                <a:latin typeface="Calibri"/>
                <a:ea typeface="Calibri"/>
                <a:cs typeface="Calibri"/>
              </a:rPr>
              <a:t>ENFORCING STANDARDS</a:t>
            </a:r>
          </a:p>
        </p:txBody>
      </p:sp>
      <p:sp>
        <p:nvSpPr>
          <p:cNvPr id="2" name="TextBox 1">
            <a:extLst>
              <a:ext uri="{FF2B5EF4-FFF2-40B4-BE49-F238E27FC236}">
                <a16:creationId xmlns:a16="http://schemas.microsoft.com/office/drawing/2014/main" id="{5EFAA9BB-0B8F-A297-0A43-8156E3912E9B}"/>
              </a:ext>
            </a:extLst>
          </p:cNvPr>
          <p:cNvSpPr txBox="1"/>
          <p:nvPr/>
        </p:nvSpPr>
        <p:spPr>
          <a:xfrm>
            <a:off x="335902" y="6416954"/>
            <a:ext cx="2477088" cy="369332"/>
          </a:xfrm>
          <a:prstGeom prst="rect">
            <a:avLst/>
          </a:prstGeom>
          <a:noFill/>
        </p:spPr>
        <p:txBody>
          <a:bodyPr wrap="none" rtlCol="0">
            <a:spAutoFit/>
          </a:bodyPr>
          <a:lstStyle/>
          <a:p>
            <a:r>
              <a:rPr lang="en-US" dirty="0"/>
              <a:t>Army Directive 2025-18</a:t>
            </a:r>
          </a:p>
        </p:txBody>
      </p:sp>
    </p:spTree>
    <p:extLst>
      <p:ext uri="{BB962C8B-B14F-4D97-AF65-F5344CB8AC3E}">
        <p14:creationId xmlns:p14="http://schemas.microsoft.com/office/powerpoint/2010/main" val="2545252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87F21-E3D2-7150-5768-77B438639E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93E517-B6FE-05BE-7714-4A00C541FEDC}"/>
              </a:ext>
            </a:extLst>
          </p:cNvPr>
          <p:cNvSpPr>
            <a:spLocks noGrp="1"/>
          </p:cNvSpPr>
          <p:nvPr>
            <p:ph idx="1"/>
          </p:nvPr>
        </p:nvSpPr>
        <p:spPr>
          <a:xfrm>
            <a:off x="457200" y="1262393"/>
            <a:ext cx="8229600" cy="5154561"/>
          </a:xfrm>
        </p:spPr>
        <p:txBody>
          <a:bodyPr vert="horz" lIns="91440" tIns="45720" rIns="91440" bIns="45720" rtlCol="0" anchor="t">
            <a:normAutofit/>
          </a:bodyPr>
          <a:lstStyle/>
          <a:p>
            <a:r>
              <a:rPr lang="en-US" dirty="0" err="1">
                <a:latin typeface="Calibri" panose="020F0502020204030204" pitchFamily="34" charset="0"/>
                <a:ea typeface="Calibri" panose="020F0502020204030204" pitchFamily="34" charset="0"/>
                <a:cs typeface="Calibri" panose="020F0502020204030204" pitchFamily="34" charset="0"/>
              </a:rPr>
              <a:t>Mens</a:t>
            </a:r>
            <a:r>
              <a:rPr lang="en-US" dirty="0">
                <a:latin typeface="Calibri" panose="020F0502020204030204" pitchFamily="34" charset="0"/>
                <a:ea typeface="Calibri" panose="020F0502020204030204" pitchFamily="34" charset="0"/>
                <a:cs typeface="Calibri" panose="020F0502020204030204" pitchFamily="34" charset="0"/>
              </a:rPr>
              <a:t> Hairstyle</a:t>
            </a:r>
          </a:p>
          <a:p>
            <a:pPr lvl="1"/>
            <a:r>
              <a:rPr lang="en-US" dirty="0">
                <a:latin typeface="Calibri" panose="020F0502020204030204" pitchFamily="34" charset="0"/>
                <a:ea typeface="Calibri" panose="020F0502020204030204" pitchFamily="34" charset="0"/>
                <a:cs typeface="Calibri" panose="020F0502020204030204" pitchFamily="34" charset="0"/>
              </a:rPr>
              <a:t>must blend evenly around the sides and back and will not fall over the ears. </a:t>
            </a:r>
          </a:p>
          <a:p>
            <a:pPr lvl="1"/>
            <a:r>
              <a:rPr lang="en-US" dirty="0">
                <a:latin typeface="Calibri" panose="020F0502020204030204" pitchFamily="34" charset="0"/>
                <a:ea typeface="Calibri" panose="020F0502020204030204" pitchFamily="34" charset="0"/>
                <a:cs typeface="Calibri" panose="020F0502020204030204" pitchFamily="34" charset="0"/>
              </a:rPr>
              <a:t>bulk (distance the hair protrudes from the scalp) of the hair at the top of the scalp will not exceed </a:t>
            </a:r>
            <a:r>
              <a:rPr lang="en-US" b="1" dirty="0">
                <a:latin typeface="Calibri" panose="020F0502020204030204" pitchFamily="34" charset="0"/>
                <a:ea typeface="Calibri" panose="020F0502020204030204" pitchFamily="34" charset="0"/>
                <a:cs typeface="Calibri" panose="020F0502020204030204" pitchFamily="34" charset="0"/>
              </a:rPr>
              <a:t>2 inches</a:t>
            </a:r>
            <a:r>
              <a:rPr lang="en-US" dirty="0">
                <a:latin typeface="Calibri" panose="020F0502020204030204" pitchFamily="34" charset="0"/>
                <a:ea typeface="Calibri" panose="020F0502020204030204" pitchFamily="34" charset="0"/>
                <a:cs typeface="Calibri" panose="020F0502020204030204" pitchFamily="34" charset="0"/>
              </a:rPr>
              <a:t>, and the bulk of the hair at the sides of the head will not exceed </a:t>
            </a:r>
            <a:r>
              <a:rPr lang="en-US" b="1" dirty="0">
                <a:latin typeface="Calibri" panose="020F0502020204030204" pitchFamily="34" charset="0"/>
                <a:ea typeface="Calibri" panose="020F0502020204030204" pitchFamily="34" charset="0"/>
                <a:cs typeface="Calibri" panose="020F0502020204030204" pitchFamily="34" charset="0"/>
              </a:rPr>
              <a:t>1 inch</a:t>
            </a:r>
            <a:r>
              <a:rPr lang="en-US" dirty="0">
                <a:latin typeface="Calibri" panose="020F0502020204030204" pitchFamily="34" charset="0"/>
                <a:ea typeface="Calibri" panose="020F0502020204030204" pitchFamily="34" charset="0"/>
                <a:cs typeface="Calibri" panose="020F0502020204030204" pitchFamily="34" charset="0"/>
              </a:rPr>
              <a:t>. </a:t>
            </a:r>
          </a:p>
          <a:p>
            <a:pPr lvl="1"/>
            <a:r>
              <a:rPr lang="en-US" dirty="0">
                <a:latin typeface="Calibri" panose="020F0502020204030204" pitchFamily="34" charset="0"/>
                <a:ea typeface="Calibri" panose="020F0502020204030204" pitchFamily="34" charset="0"/>
                <a:cs typeface="Calibri" panose="020F0502020204030204" pitchFamily="34" charset="0"/>
              </a:rPr>
              <a:t>Sideburns will be trimmed to </a:t>
            </a:r>
            <a:r>
              <a:rPr lang="en-US" b="1" dirty="0">
                <a:latin typeface="Calibri" panose="020F0502020204030204" pitchFamily="34" charset="0"/>
                <a:ea typeface="Calibri" panose="020F0502020204030204" pitchFamily="34" charset="0"/>
                <a:cs typeface="Calibri" panose="020F0502020204030204" pitchFamily="34" charset="0"/>
              </a:rPr>
              <a:t>above the opening of the ear canal </a:t>
            </a:r>
            <a:r>
              <a:rPr lang="en-US" dirty="0">
                <a:latin typeface="Calibri" panose="020F0502020204030204" pitchFamily="34" charset="0"/>
                <a:ea typeface="Calibri" panose="020F0502020204030204" pitchFamily="34" charset="0"/>
                <a:cs typeface="Calibri" panose="020F0502020204030204" pitchFamily="34" charset="0"/>
              </a:rPr>
              <a:t>(AD 2026-09)</a:t>
            </a:r>
          </a:p>
          <a:p>
            <a:pPr lvl="1"/>
            <a:r>
              <a:rPr lang="en-US" dirty="0">
                <a:latin typeface="Calibri" panose="020F0502020204030204" pitchFamily="34" charset="0"/>
                <a:ea typeface="Calibri" panose="020F0502020204030204" pitchFamily="34" charset="0"/>
                <a:cs typeface="Calibri" panose="020F0502020204030204" pitchFamily="34" charset="0"/>
              </a:rPr>
              <a:t>mustaches neatly trimmed, tapered, and tidy. Mustaches will not present a chopped off or bushy appearance, and no portion of the mustache will cover the upper lip line, extend sideways beyond a vertical line drawn upward from the corners of the mouth (AR 670-1)</a:t>
            </a:r>
            <a:endParaRPr lang="en-US" b="1" dirty="0">
              <a:latin typeface="Calibri" panose="020F0502020204030204" pitchFamily="34" charset="0"/>
              <a:ea typeface="Calibri" panose="020F0502020204030204" pitchFamily="34" charset="0"/>
              <a:cs typeface="Calibri" panose="020F0502020204030204" pitchFamily="34" charset="0"/>
            </a:endParaRPr>
          </a:p>
        </p:txBody>
      </p:sp>
      <p:sp>
        <p:nvSpPr>
          <p:cNvPr id="5" name="Title 47">
            <a:extLst>
              <a:ext uri="{FF2B5EF4-FFF2-40B4-BE49-F238E27FC236}">
                <a16:creationId xmlns:a16="http://schemas.microsoft.com/office/drawing/2014/main" id="{7280E020-30C1-2CED-F8C9-2617222B00E4}"/>
              </a:ext>
            </a:extLst>
          </p:cNvPr>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GROOMING STANDARDS</a:t>
            </a:r>
          </a:p>
        </p:txBody>
      </p:sp>
    </p:spTree>
    <p:extLst>
      <p:ext uri="{BB962C8B-B14F-4D97-AF65-F5344CB8AC3E}">
        <p14:creationId xmlns:p14="http://schemas.microsoft.com/office/powerpoint/2010/main" val="4077425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AFD68C-16AB-387C-9853-1B1ED443D41B}"/>
              </a:ext>
            </a:extLst>
          </p:cNvPr>
          <p:cNvSpPr>
            <a:spLocks noGrp="1"/>
          </p:cNvSpPr>
          <p:nvPr>
            <p:ph idx="1"/>
          </p:nvPr>
        </p:nvSpPr>
        <p:spPr>
          <a:xfrm>
            <a:off x="-373222" y="1095947"/>
            <a:ext cx="9449500" cy="5887215"/>
          </a:xfrm>
        </p:spPr>
        <p:txBody>
          <a:bodyPr vert="horz" lIns="91440" tIns="45720" rIns="91440" bIns="45720" rtlCol="0" anchor="t">
            <a:normAutofit fontScale="92500" lnSpcReduction="20000"/>
          </a:bodyPr>
          <a:lstStyle/>
          <a:p>
            <a:pPr lvl="1"/>
            <a:r>
              <a:rPr lang="en-US" b="1" u="sng" dirty="0">
                <a:latin typeface="Calibri" panose="020F0502020204030204" pitchFamily="34" charset="0"/>
                <a:ea typeface="Calibri" panose="020F0502020204030204" pitchFamily="34" charset="0"/>
                <a:cs typeface="Calibri" panose="020F0502020204030204" pitchFamily="34" charset="0"/>
              </a:rPr>
              <a:t>Bangs</a:t>
            </a:r>
            <a:r>
              <a:rPr lang="en-US" dirty="0">
                <a:latin typeface="Calibri" panose="020F0502020204030204" pitchFamily="34" charset="0"/>
                <a:ea typeface="Calibri" panose="020F0502020204030204" pitchFamily="34" charset="0"/>
                <a:cs typeface="Calibri" panose="020F0502020204030204" pitchFamily="34" charset="0"/>
              </a:rPr>
              <a:t> must remain above the eyebrows when worn and, at a minimum, be no shorter than the middle of the forehead. </a:t>
            </a:r>
          </a:p>
          <a:p>
            <a:pPr lvl="1"/>
            <a:r>
              <a:rPr lang="en-US" b="1" u="sng" dirty="0">
                <a:latin typeface="Calibri" panose="020F0502020204030204" pitchFamily="34" charset="0"/>
                <a:ea typeface="Calibri" panose="020F0502020204030204" pitchFamily="34" charset="0"/>
                <a:cs typeface="Calibri" panose="020F0502020204030204" pitchFamily="34" charset="0"/>
              </a:rPr>
              <a:t>Buns</a:t>
            </a:r>
            <a:r>
              <a:rPr lang="en-US" dirty="0">
                <a:latin typeface="Calibri" panose="020F0502020204030204" pitchFamily="34" charset="0"/>
                <a:ea typeface="Calibri" panose="020F0502020204030204" pitchFamily="34" charset="0"/>
                <a:cs typeface="Calibri" panose="020F0502020204030204" pitchFamily="34" charset="0"/>
              </a:rPr>
              <a:t> will be worn on the back of the head and may extend a maximum of </a:t>
            </a:r>
            <a:r>
              <a:rPr lang="en-US" b="1" dirty="0">
                <a:latin typeface="Calibri" panose="020F0502020204030204" pitchFamily="34" charset="0"/>
                <a:ea typeface="Calibri" panose="020F0502020204030204" pitchFamily="34" charset="0"/>
                <a:cs typeface="Calibri" panose="020F0502020204030204" pitchFamily="34" charset="0"/>
              </a:rPr>
              <a:t>3 inches from the scalp and no wider than the width of the head. Centered, and in line with the top of the ears</a:t>
            </a:r>
          </a:p>
          <a:p>
            <a:pPr lvl="1"/>
            <a:r>
              <a:rPr lang="en-US" b="1" u="sng" dirty="0">
                <a:latin typeface="Calibri" panose="020F0502020204030204" pitchFamily="34" charset="0"/>
                <a:ea typeface="Calibri" panose="020F0502020204030204" pitchFamily="34" charset="0"/>
                <a:cs typeface="Calibri" panose="020F0502020204030204" pitchFamily="34" charset="0"/>
              </a:rPr>
              <a:t>Ponytails</a:t>
            </a:r>
            <a:r>
              <a:rPr lang="en-US" dirty="0">
                <a:latin typeface="Calibri" panose="020F0502020204030204" pitchFamily="34" charset="0"/>
                <a:ea typeface="Calibri" panose="020F0502020204030204" pitchFamily="34" charset="0"/>
                <a:cs typeface="Calibri" panose="020F0502020204030204" pitchFamily="34" charset="0"/>
              </a:rPr>
              <a:t>.  OCP or APFU, The bulk of the ponytail must not exceed the width of the head. </a:t>
            </a:r>
            <a:r>
              <a:rPr lang="en-US" b="1" dirty="0">
                <a:latin typeface="Calibri" panose="020F0502020204030204" pitchFamily="34" charset="0"/>
                <a:ea typeface="Calibri" panose="020F0502020204030204" pitchFamily="34" charset="0"/>
                <a:cs typeface="Calibri" panose="020F0502020204030204" pitchFamily="34" charset="0"/>
              </a:rPr>
              <a:t>length must not exceed 6 inches from the top of the collar</a:t>
            </a:r>
            <a:r>
              <a:rPr lang="en-US" dirty="0">
                <a:latin typeface="Calibri" panose="020F0502020204030204" pitchFamily="34" charset="0"/>
                <a:ea typeface="Calibri" panose="020F0502020204030204" pitchFamily="34" charset="0"/>
                <a:cs typeface="Calibri" panose="020F0502020204030204" pitchFamily="34" charset="0"/>
              </a:rPr>
              <a:t>. The minimum length is at least 1 inch, measured from the base of the ponytail holder. </a:t>
            </a:r>
          </a:p>
          <a:p>
            <a:pPr lvl="1"/>
            <a:r>
              <a:rPr lang="en-US" dirty="0">
                <a:latin typeface="Calibri" panose="020F0502020204030204" pitchFamily="34" charset="0"/>
                <a:ea typeface="Calibri" panose="020F0502020204030204" pitchFamily="34" charset="0"/>
                <a:cs typeface="Calibri" panose="020F0502020204030204" pitchFamily="34" charset="0"/>
              </a:rPr>
              <a:t>Maximum of two braids (must run down the center of the back, parallel to each other and in equal length and width), with no braid exceeding 2 inches in width, and no longer than 6 inches when measured from the top of the collar.</a:t>
            </a:r>
          </a:p>
          <a:p>
            <a:pPr lvl="1"/>
            <a:r>
              <a:rPr lang="en-US" b="1" u="sng" dirty="0">
                <a:latin typeface="Calibri" panose="020F0502020204030204" pitchFamily="34" charset="0"/>
                <a:ea typeface="Calibri" panose="020F0502020204030204" pitchFamily="34" charset="0"/>
                <a:cs typeface="Calibri" panose="020F0502020204030204" pitchFamily="34" charset="0"/>
              </a:rPr>
              <a:t>Hair Color.  </a:t>
            </a:r>
            <a:r>
              <a:rPr lang="en-US" dirty="0">
                <a:latin typeface="Calibri" panose="020F0502020204030204" pitchFamily="34" charset="0"/>
                <a:ea typeface="Calibri" panose="020F0502020204030204" pitchFamily="34" charset="0"/>
                <a:cs typeface="Calibri" panose="020F0502020204030204" pitchFamily="34" charset="0"/>
              </a:rPr>
              <a:t>Must present a professional and natural appearance (any shade of hair that grows from the scalp without artificial coloring). Must be applied in a blended, subtle manner. Abrupt or extreme artificial contrasts in shading are not authorized.</a:t>
            </a:r>
          </a:p>
          <a:p>
            <a:pPr lvl="1"/>
            <a:r>
              <a:rPr lang="en-US" b="1" u="sng" dirty="0">
                <a:latin typeface="Calibri" panose="020F0502020204030204" pitchFamily="34" charset="0"/>
                <a:ea typeface="Calibri" panose="020F0502020204030204" pitchFamily="34" charset="0"/>
                <a:cs typeface="Calibri" panose="020F0502020204030204" pitchFamily="34" charset="0"/>
              </a:rPr>
              <a:t>Devices.</a:t>
            </a:r>
            <a:r>
              <a:rPr lang="en-US" dirty="0">
                <a:latin typeface="Calibri" panose="020F0502020204030204" pitchFamily="34" charset="0"/>
                <a:ea typeface="Calibri" panose="020F0502020204030204" pitchFamily="34" charset="0"/>
                <a:cs typeface="Calibri" panose="020F0502020204030204" pitchFamily="34" charset="0"/>
              </a:rPr>
              <a:t> Hair holding devices used to secure hair will closely match the Soldier’s hair color. Should be discreet and be no larger than ½ inch thick. Scrunchies, barrettes, pins, clips, rubber bands, and hair or head bands are authorized if they conform to the natural shape of the head. </a:t>
            </a:r>
          </a:p>
          <a:p>
            <a:pPr lvl="1"/>
            <a:endParaRPr lang="en-US" dirty="0"/>
          </a:p>
        </p:txBody>
      </p:sp>
      <p:sp>
        <p:nvSpPr>
          <p:cNvPr id="5" name="Title 47">
            <a:extLst>
              <a:ext uri="{FF2B5EF4-FFF2-40B4-BE49-F238E27FC236}">
                <a16:creationId xmlns:a16="http://schemas.microsoft.com/office/drawing/2014/main" id="{9D9DB357-7D9D-B0C7-73CA-048175AE5E38}"/>
              </a:ext>
            </a:extLst>
          </p:cNvPr>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dirty="0">
                <a:solidFill>
                  <a:schemeClr val="bg1"/>
                </a:solidFill>
                <a:latin typeface="Calibri"/>
                <a:ea typeface="Calibri"/>
                <a:cs typeface="Calibri"/>
              </a:rPr>
              <a:t>FEMALE HAIR STANDARDS</a:t>
            </a:r>
          </a:p>
        </p:txBody>
      </p:sp>
    </p:spTree>
    <p:extLst>
      <p:ext uri="{BB962C8B-B14F-4D97-AF65-F5344CB8AC3E}">
        <p14:creationId xmlns:p14="http://schemas.microsoft.com/office/powerpoint/2010/main" val="302859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E4968-577A-478C-F06B-EFE62735DD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D39B44-FFAA-B277-7F08-B77D033D4227}"/>
              </a:ext>
            </a:extLst>
          </p:cNvPr>
          <p:cNvSpPr>
            <a:spLocks noGrp="1"/>
          </p:cNvSpPr>
          <p:nvPr>
            <p:ph idx="1"/>
          </p:nvPr>
        </p:nvSpPr>
        <p:spPr>
          <a:xfrm>
            <a:off x="-205273" y="881343"/>
            <a:ext cx="9197573" cy="5976657"/>
          </a:xfrm>
        </p:spPr>
        <p:txBody>
          <a:bodyPr vert="horz" lIns="91440" tIns="45720" rIns="91440" bIns="45720" rtlCol="0" anchor="t">
            <a:normAutofit fontScale="92500" lnSpcReduction="10000"/>
          </a:bodyPr>
          <a:lstStyle/>
          <a:p>
            <a:pPr lvl="1"/>
            <a:r>
              <a:rPr lang="en-US" b="1" u="sng" dirty="0">
                <a:latin typeface="Calibri" panose="020F0502020204030204" pitchFamily="34" charset="0"/>
                <a:ea typeface="Calibri" panose="020F0502020204030204" pitchFamily="34" charset="0"/>
                <a:cs typeface="Calibri" panose="020F0502020204030204" pitchFamily="34" charset="0"/>
              </a:rPr>
              <a:t>Fingernails</a:t>
            </a:r>
            <a:r>
              <a:rPr lang="en-US" dirty="0">
                <a:latin typeface="Calibri" panose="020F0502020204030204" pitchFamily="34" charset="0"/>
                <a:ea typeface="Calibri" panose="020F0502020204030204" pitchFamily="34" charset="0"/>
                <a:cs typeface="Calibri" panose="020F0502020204030204" pitchFamily="34" charset="0"/>
              </a:rPr>
              <a:t>. Males not authorized fingernail polish and must be kept no longer than the tip of the finger. Females authorized only clear nail polish. Nails will not exceed ¼ inch length from tip of finger.</a:t>
            </a:r>
          </a:p>
          <a:p>
            <a:pPr lvl="1"/>
            <a:r>
              <a:rPr lang="en-US" b="1" u="sng" dirty="0">
                <a:latin typeface="Calibri" panose="020F0502020204030204" pitchFamily="34" charset="0"/>
                <a:ea typeface="Calibri" panose="020F0502020204030204" pitchFamily="34" charset="0"/>
                <a:cs typeface="Calibri" panose="020F0502020204030204" pitchFamily="34" charset="0"/>
              </a:rPr>
              <a:t>Cosmetics.</a:t>
            </a:r>
            <a:r>
              <a:rPr lang="en-US" dirty="0">
                <a:latin typeface="Calibri" panose="020F0502020204030204" pitchFamily="34" charset="0"/>
                <a:ea typeface="Calibri" panose="020F0502020204030204" pitchFamily="34" charset="0"/>
                <a:cs typeface="Calibri" panose="020F0502020204030204" pitchFamily="34" charset="0"/>
              </a:rPr>
              <a:t> Not authorized for males. Females may wear if it is applied in a conservative manner and maintains a professional and uniform appearance. It may not enhance or alter facial features by adding color that does not match natural complexion. Lip stick and lip liner are not authorized</a:t>
            </a:r>
          </a:p>
          <a:p>
            <a:pPr lvl="1"/>
            <a:r>
              <a:rPr lang="en-US" b="1" u="sng" dirty="0">
                <a:latin typeface="Calibri" panose="020F0502020204030204" pitchFamily="34" charset="0"/>
                <a:ea typeface="Calibri" panose="020F0502020204030204" pitchFamily="34" charset="0"/>
                <a:cs typeface="Calibri" panose="020F0502020204030204" pitchFamily="34" charset="0"/>
              </a:rPr>
              <a:t>Eyelashes</a:t>
            </a:r>
            <a:r>
              <a:rPr lang="en-US" dirty="0">
                <a:latin typeface="Calibri" panose="020F0502020204030204" pitchFamily="34" charset="0"/>
                <a:ea typeface="Calibri" panose="020F0502020204030204" pitchFamily="34" charset="0"/>
                <a:cs typeface="Calibri" panose="020F0502020204030204" pitchFamily="34" charset="0"/>
              </a:rPr>
              <a:t>.  Eyelash extensions of any kind are not authorized.</a:t>
            </a:r>
          </a:p>
          <a:p>
            <a:pPr lvl="1"/>
            <a:r>
              <a:rPr lang="en-US" b="1" u="sng" dirty="0">
                <a:latin typeface="Calibri" panose="020F0502020204030204" pitchFamily="34" charset="0"/>
                <a:ea typeface="Calibri" panose="020F0502020204030204" pitchFamily="34" charset="0"/>
                <a:cs typeface="Calibri" panose="020F0502020204030204" pitchFamily="34" charset="0"/>
              </a:rPr>
              <a:t>Earrings</a:t>
            </a:r>
            <a:r>
              <a:rPr lang="en-US" u="sng"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Males not authorized. Females can wear in service and dress uniform (not APFU).  Worn as a single pair of matching posts, in standard earlobe, not to exceed ¼ inch. May be gold, silver, clear, diamond, pearl </a:t>
            </a:r>
          </a:p>
          <a:p>
            <a:pPr lvl="1"/>
            <a:r>
              <a:rPr lang="en-US" dirty="0">
                <a:latin typeface="Calibri" panose="020F0502020204030204" pitchFamily="34" charset="0"/>
                <a:ea typeface="Calibri" panose="020F0502020204030204" pitchFamily="34" charset="0"/>
                <a:cs typeface="Calibri" panose="020F0502020204030204" pitchFamily="34" charset="0"/>
              </a:rPr>
              <a:t>Maximum of two braids (must run down the center of the back, parallel to each other and in equal length and width), with no braid exceeding 2 inches in width, and no longer than 6 inches when measured from the top of the collar.</a:t>
            </a:r>
          </a:p>
          <a:p>
            <a:pPr lvl="1"/>
            <a:r>
              <a:rPr lang="en-US" dirty="0">
                <a:latin typeface="Calibri" panose="020F0502020204030204" pitchFamily="34" charset="0"/>
                <a:ea typeface="Calibri" panose="020F0502020204030204" pitchFamily="34" charset="0"/>
                <a:cs typeface="Calibri" panose="020F0502020204030204" pitchFamily="34" charset="0"/>
              </a:rPr>
              <a:t>No braided or unbraided ponytails when in any variation of the dress uniform. Hair must be styled above the collar or secured in a bun above the collar when in service or dress uniform variations.  </a:t>
            </a:r>
          </a:p>
          <a:p>
            <a:pPr lvl="1"/>
            <a:endParaRPr lang="en-US" dirty="0"/>
          </a:p>
        </p:txBody>
      </p:sp>
      <p:sp>
        <p:nvSpPr>
          <p:cNvPr id="5" name="Title 47">
            <a:extLst>
              <a:ext uri="{FF2B5EF4-FFF2-40B4-BE49-F238E27FC236}">
                <a16:creationId xmlns:a16="http://schemas.microsoft.com/office/drawing/2014/main" id="{57334E77-F8DF-EDCF-98A9-D3A0AF126C1F}"/>
              </a:ext>
            </a:extLst>
          </p:cNvPr>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GROOMING STANDARDS</a:t>
            </a:r>
          </a:p>
        </p:txBody>
      </p:sp>
    </p:spTree>
    <p:extLst>
      <p:ext uri="{BB962C8B-B14F-4D97-AF65-F5344CB8AC3E}">
        <p14:creationId xmlns:p14="http://schemas.microsoft.com/office/powerpoint/2010/main" val="3604046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3175C-FC66-1053-B236-7CD8420671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82B1EC-3FC4-71E2-98B0-829AD4417ABD}"/>
              </a:ext>
            </a:extLst>
          </p:cNvPr>
          <p:cNvSpPr>
            <a:spLocks noGrp="1"/>
          </p:cNvSpPr>
          <p:nvPr>
            <p:ph idx="1"/>
          </p:nvPr>
        </p:nvSpPr>
        <p:spPr>
          <a:xfrm>
            <a:off x="151697" y="881343"/>
            <a:ext cx="8840603" cy="5702357"/>
          </a:xfrm>
        </p:spPr>
        <p:txBody>
          <a:bodyPr vert="horz" lIns="91440" tIns="45720" rIns="91440" bIns="45720" rtlCol="0" anchor="t">
            <a:normAutofit/>
          </a:bodyPr>
          <a:lstStyle/>
          <a:p>
            <a:pPr lvl="1"/>
            <a:r>
              <a:rPr lang="en-US" dirty="0">
                <a:latin typeface="Calibri" panose="020F0502020204030204" pitchFamily="34" charset="0"/>
                <a:ea typeface="Calibri" panose="020F0502020204030204" pitchFamily="34" charset="0"/>
                <a:cs typeface="Calibri" panose="020F0502020204030204" pitchFamily="34" charset="0"/>
              </a:rPr>
              <a:t>OCP:</a:t>
            </a:r>
          </a:p>
          <a:p>
            <a:pPr lvl="2"/>
            <a:r>
              <a:rPr lang="en-US" dirty="0">
                <a:latin typeface="Calibri" panose="020F0502020204030204" pitchFamily="34" charset="0"/>
                <a:ea typeface="Calibri" panose="020F0502020204030204" pitchFamily="34" charset="0"/>
                <a:cs typeface="Calibri" panose="020F0502020204030204" pitchFamily="34" charset="0"/>
              </a:rPr>
              <a:t>CAC patch</a:t>
            </a:r>
          </a:p>
          <a:p>
            <a:pPr lvl="2"/>
            <a:r>
              <a:rPr lang="en-US" dirty="0">
                <a:latin typeface="Calibri" panose="020F0502020204030204" pitchFamily="34" charset="0"/>
                <a:ea typeface="Calibri" panose="020F0502020204030204" pitchFamily="34" charset="0"/>
                <a:cs typeface="Calibri" panose="020F0502020204030204" pitchFamily="34" charset="0"/>
              </a:rPr>
              <a:t>No cuffed sleeves</a:t>
            </a:r>
          </a:p>
          <a:p>
            <a:pPr lvl="1"/>
            <a:r>
              <a:rPr lang="en-US" dirty="0">
                <a:latin typeface="Calibri" panose="020F0502020204030204" pitchFamily="34" charset="0"/>
                <a:ea typeface="Calibri" panose="020F0502020204030204" pitchFamily="34" charset="0"/>
                <a:cs typeface="Calibri" panose="020F0502020204030204" pitchFamily="34" charset="0"/>
              </a:rPr>
              <a:t>AGSU</a:t>
            </a:r>
          </a:p>
          <a:p>
            <a:pPr lvl="2"/>
            <a:r>
              <a:rPr lang="en-US" dirty="0">
                <a:latin typeface="Calibri" panose="020F0502020204030204" pitchFamily="34" charset="0"/>
                <a:ea typeface="Calibri" panose="020F0502020204030204" pitchFamily="34" charset="0"/>
                <a:cs typeface="Calibri" panose="020F0502020204030204" pitchFamily="34" charset="0"/>
              </a:rPr>
              <a:t>Shined shoes</a:t>
            </a:r>
          </a:p>
          <a:p>
            <a:pPr lvl="2"/>
            <a:r>
              <a:rPr lang="en-US" dirty="0">
                <a:latin typeface="Calibri" panose="020F0502020204030204" pitchFamily="34" charset="0"/>
                <a:ea typeface="Calibri" panose="020F0502020204030204" pitchFamily="34" charset="0"/>
                <a:cs typeface="Calibri" panose="020F0502020204030204" pitchFamily="34" charset="0"/>
              </a:rPr>
              <a:t>CAC Patch</a:t>
            </a:r>
          </a:p>
          <a:p>
            <a:pPr lvl="2"/>
            <a:r>
              <a:rPr lang="en-US" dirty="0">
                <a:latin typeface="Calibri" panose="020F0502020204030204" pitchFamily="34" charset="0"/>
                <a:ea typeface="Calibri" panose="020F0502020204030204" pitchFamily="34" charset="0"/>
                <a:cs typeface="Calibri" panose="020F0502020204030204" pitchFamily="34" charset="0"/>
              </a:rPr>
              <a:t>No braided or unbraided ponytails when in any variation of the dress uniform. Hair must be styled above the collar or secured in a bun above the collar when in service or dress uniform variations</a:t>
            </a:r>
          </a:p>
          <a:p>
            <a:pPr lvl="1"/>
            <a:r>
              <a:rPr lang="en-US" dirty="0">
                <a:latin typeface="Calibri" panose="020F0502020204030204" pitchFamily="34" charset="0"/>
                <a:ea typeface="Calibri" panose="020F0502020204030204" pitchFamily="34" charset="0"/>
                <a:cs typeface="Calibri" panose="020F0502020204030204" pitchFamily="34" charset="0"/>
              </a:rPr>
              <a:t>APFU:</a:t>
            </a:r>
          </a:p>
          <a:p>
            <a:pPr lvl="2"/>
            <a:r>
              <a:rPr lang="en-US" dirty="0">
                <a:latin typeface="Calibri" panose="020F0502020204030204" pitchFamily="34" charset="0"/>
                <a:ea typeface="Calibri" panose="020F0502020204030204" pitchFamily="34" charset="0"/>
                <a:cs typeface="Calibri" panose="020F0502020204030204" pitchFamily="34" charset="0"/>
              </a:rPr>
              <a:t>Army Issued</a:t>
            </a:r>
          </a:p>
          <a:p>
            <a:pPr lvl="2"/>
            <a:r>
              <a:rPr lang="en-US" dirty="0">
                <a:latin typeface="Calibri" panose="020F0502020204030204" pitchFamily="34" charset="0"/>
                <a:ea typeface="Calibri" panose="020F0502020204030204" pitchFamily="34" charset="0"/>
                <a:cs typeface="Calibri" panose="020F0502020204030204" pitchFamily="34" charset="0"/>
              </a:rPr>
              <a:t>Socks must be solid black or white, covering the ankle bone, no logos</a:t>
            </a:r>
          </a:p>
          <a:p>
            <a:pPr lvl="2"/>
            <a:r>
              <a:rPr lang="en-US" dirty="0">
                <a:latin typeface="Calibri" panose="020F0502020204030204" pitchFamily="34" charset="0"/>
                <a:ea typeface="Calibri" panose="020F0502020204030204" pitchFamily="34" charset="0"/>
                <a:cs typeface="Calibri" panose="020F0502020204030204" pitchFamily="34" charset="0"/>
              </a:rPr>
              <a:t>PT Belt not required unless conducting PT</a:t>
            </a:r>
          </a:p>
          <a:p>
            <a:pPr lvl="2"/>
            <a:r>
              <a:rPr lang="en-US" dirty="0">
                <a:latin typeface="Calibri" panose="020F0502020204030204" pitchFamily="34" charset="0"/>
                <a:ea typeface="Calibri" panose="020F0502020204030204" pitchFamily="34" charset="0"/>
                <a:cs typeface="Calibri" panose="020F0502020204030204" pitchFamily="34" charset="0"/>
              </a:rPr>
              <a:t>Braces/devices must be annotated on a profile</a:t>
            </a:r>
          </a:p>
        </p:txBody>
      </p:sp>
      <p:sp>
        <p:nvSpPr>
          <p:cNvPr id="5" name="Title 47">
            <a:extLst>
              <a:ext uri="{FF2B5EF4-FFF2-40B4-BE49-F238E27FC236}">
                <a16:creationId xmlns:a16="http://schemas.microsoft.com/office/drawing/2014/main" id="{2395B5D7-BCC4-BE69-3BBA-E3A90D748BA9}"/>
              </a:ext>
            </a:extLst>
          </p:cNvPr>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GROOMING STANDARDS</a:t>
            </a:r>
          </a:p>
        </p:txBody>
      </p:sp>
    </p:spTree>
    <p:extLst>
      <p:ext uri="{BB962C8B-B14F-4D97-AF65-F5344CB8AC3E}">
        <p14:creationId xmlns:p14="http://schemas.microsoft.com/office/powerpoint/2010/main" val="1198805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186613" y="881502"/>
            <a:ext cx="9144000" cy="5362880"/>
          </a:xfrm>
        </p:spPr>
        <p:txBody>
          <a:bodyPr lIns="457200" tIns="45720" rIns="91440" bIns="45720" anchor="t">
            <a:noAutofit/>
          </a:bodyPr>
          <a:lstStyle/>
          <a:p>
            <a:pPr marL="0" indent="0" eaLnBrk="1" hangingPunct="1">
              <a:spcBef>
                <a:spcPts val="600"/>
              </a:spcBef>
              <a:buNone/>
            </a:pPr>
            <a:r>
              <a:rPr lang="en-US" sz="2000" b="1" dirty="0">
                <a:latin typeface="Calibri" panose="020F0502020204030204" pitchFamily="34" charset="0"/>
                <a:cs typeface="Calibri" panose="020F0502020204030204" pitchFamily="34" charset="0"/>
              </a:rPr>
              <a:t>Common Core/AOC </a:t>
            </a:r>
          </a:p>
          <a:p>
            <a:pPr eaLnBrk="1" hangingPunct="1">
              <a:spcBef>
                <a:spcPts val="600"/>
              </a:spcBef>
            </a:pPr>
            <a:r>
              <a:rPr lang="en-US" sz="2000" dirty="0">
                <a:latin typeface="Calibri"/>
                <a:ea typeface="Calibri"/>
                <a:cs typeface="Calibri"/>
              </a:rPr>
              <a:t>Accountability within staff groups every duty day.  </a:t>
            </a:r>
          </a:p>
          <a:p>
            <a:pPr eaLnBrk="1" hangingPunct="1">
              <a:spcBef>
                <a:spcPts val="600"/>
              </a:spcBef>
            </a:pPr>
            <a:r>
              <a:rPr lang="en-US" sz="2000" dirty="0">
                <a:latin typeface="Calibri"/>
                <a:ea typeface="Calibri"/>
                <a:cs typeface="Calibri"/>
              </a:rPr>
              <a:t>Duty days in which students are authorized to be outside the Lewis and Clark Center IAW the academic schedule (e.g. IPRT days, X100/X200 Weeks), staff groups will conduct accountability and submit reports to their Teams. </a:t>
            </a:r>
          </a:p>
          <a:p>
            <a:pPr>
              <a:spcBef>
                <a:spcPts val="600"/>
              </a:spcBef>
            </a:pPr>
            <a:r>
              <a:rPr lang="en-US" sz="2000" dirty="0">
                <a:latin typeface="Calibri"/>
                <a:ea typeface="Calibri"/>
                <a:cs typeface="Calibri"/>
              </a:rPr>
              <a:t>During holiday breaks, students not on a leave/TDY status must report for to their Teams or assigned cadre member.</a:t>
            </a:r>
          </a:p>
          <a:p>
            <a:pPr marL="0" indent="0" eaLnBrk="1" hangingPunct="1">
              <a:spcBef>
                <a:spcPts val="600"/>
              </a:spcBef>
              <a:buNone/>
            </a:pPr>
            <a:endParaRPr lang="en-US" sz="2000" dirty="0">
              <a:latin typeface="Calibri" panose="020F0502020204030204" pitchFamily="34" charset="0"/>
              <a:cs typeface="Calibri" panose="020F0502020204030204" pitchFamily="34" charset="0"/>
            </a:endParaRPr>
          </a:p>
          <a:p>
            <a:pPr marL="0" indent="0" eaLnBrk="1" hangingPunct="1">
              <a:spcBef>
                <a:spcPts val="600"/>
              </a:spcBef>
              <a:buNone/>
            </a:pPr>
            <a:r>
              <a:rPr lang="en-US" sz="2000" b="1" dirty="0">
                <a:latin typeface="Calibri" panose="020F0502020204030204" pitchFamily="34" charset="0"/>
                <a:cs typeface="Calibri" panose="020F0502020204030204" pitchFamily="34" charset="0"/>
              </a:rPr>
              <a:t>Warfighting Applications (WA)</a:t>
            </a:r>
          </a:p>
          <a:p>
            <a:pPr>
              <a:spcBef>
                <a:spcPts val="600"/>
              </a:spcBef>
            </a:pPr>
            <a:r>
              <a:rPr lang="en-US" sz="2000" dirty="0">
                <a:latin typeface="Calibri"/>
                <a:ea typeface="Calibri"/>
                <a:cs typeface="Calibri"/>
              </a:rPr>
              <a:t>Beginning 30 days prior to Term 1 of WAs, individual accountability will be conducted each duty day NLT 0830 using the Student Accountability Tracker System (SATS).  It is provided via Canvas as a test/quiz. </a:t>
            </a:r>
          </a:p>
          <a:p>
            <a:pPr eaLnBrk="1" hangingPunct="1">
              <a:spcBef>
                <a:spcPts val="600"/>
              </a:spcBef>
            </a:pPr>
            <a:endParaRPr lang="en-US" sz="2000" dirty="0">
              <a:solidFill>
                <a:srgbClr val="000000"/>
              </a:solidFill>
              <a:latin typeface="Calibri"/>
              <a:ea typeface="Calibri"/>
              <a:cs typeface="Calibri"/>
            </a:endParaRPr>
          </a:p>
          <a:p>
            <a:pPr>
              <a:spcBef>
                <a:spcPts val="600"/>
              </a:spcBef>
            </a:pPr>
            <a:r>
              <a:rPr lang="en-US" sz="2000" dirty="0">
                <a:solidFill>
                  <a:srgbClr val="000000"/>
                </a:solidFill>
                <a:latin typeface="Calibri"/>
                <a:ea typeface="Calibri"/>
                <a:cs typeface="Calibri"/>
              </a:rPr>
              <a:t>Students will meet in their assigned staff groups for SGA Time ("homerooms") on the first duty day of each week. This is a mandatory meeting and provides time for staff group coordination, information exchange, and accountability.</a:t>
            </a:r>
            <a:r>
              <a:rPr lang="en-US" sz="2000" dirty="0">
                <a:latin typeface="Calibri"/>
                <a:ea typeface="Calibri"/>
                <a:cs typeface="Calibri"/>
              </a:rPr>
              <a:t> </a:t>
            </a:r>
          </a:p>
          <a:p>
            <a:pPr eaLnBrk="1" hangingPunct="1">
              <a:spcBef>
                <a:spcPts val="600"/>
              </a:spcBef>
            </a:pPr>
            <a:endParaRPr lang="en-US" sz="1800" dirty="0">
              <a:latin typeface="Calibri" panose="020F0502020204030204" pitchFamily="34" charset="0"/>
              <a:cs typeface="Calibri" panose="020F0502020204030204" pitchFamily="34" charset="0"/>
            </a:endParaRPr>
          </a:p>
        </p:txBody>
      </p:sp>
      <p:sp>
        <p:nvSpPr>
          <p:cNvPr id="3" name="Title 47">
            <a:extLst>
              <a:ext uri="{FF2B5EF4-FFF2-40B4-BE49-F238E27FC236}">
                <a16:creationId xmlns:a16="http://schemas.microsoft.com/office/drawing/2014/main" id="{E0B766BA-5596-A06B-DB8F-C67EFCD4A215}"/>
              </a:ext>
            </a:extLst>
          </p:cNvPr>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ACCOUNTABILITY</a:t>
            </a:r>
            <a:endParaRPr lang="en-US"/>
          </a:p>
        </p:txBody>
      </p:sp>
    </p:spTree>
    <p:extLst>
      <p:ext uri="{BB962C8B-B14F-4D97-AF65-F5344CB8AC3E}">
        <p14:creationId xmlns:p14="http://schemas.microsoft.com/office/powerpoint/2010/main" val="1861650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0" y="802995"/>
            <a:ext cx="9138592" cy="5686646"/>
          </a:xfrm>
          <a:noFill/>
          <a:ln>
            <a:noFill/>
          </a:ln>
        </p:spPr>
        <p:txBody>
          <a:bodyPr vert="horz" lIns="457200" tIns="45720" rIns="91440" bIns="45720" rtlCol="0" anchor="t">
            <a:noAutofit/>
          </a:bodyPr>
          <a:lstStyle/>
          <a:p>
            <a:pPr>
              <a:spcBef>
                <a:spcPts val="600"/>
              </a:spcBef>
            </a:pPr>
            <a:r>
              <a:rPr lang="en-US" sz="1800" i="1" dirty="0">
                <a:solidFill>
                  <a:srgbClr val="0000FF"/>
                </a:solidFill>
                <a:latin typeface="Calibri" panose="020F0502020204030204" pitchFamily="34" charset="0"/>
                <a:ea typeface="Calibri" panose="020F0502020204030204" pitchFamily="34" charset="0"/>
                <a:cs typeface="Calibri" panose="020F0502020204030204" pitchFamily="34" charset="0"/>
              </a:rPr>
              <a:t>Absences</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lvl="1">
              <a:spcBef>
                <a:spcPts val="600"/>
              </a:spcBef>
            </a:pPr>
            <a:r>
              <a:rPr lang="en-US" sz="1800" i="1" dirty="0">
                <a:solidFill>
                  <a:srgbClr val="0000FF"/>
                </a:solidFill>
                <a:latin typeface="Calibri" panose="020F0502020204030204" pitchFamily="34" charset="0"/>
                <a:ea typeface="Calibri" panose="020F0502020204030204" pitchFamily="34" charset="0"/>
                <a:cs typeface="Calibri" panose="020F0502020204030204" pitchFamily="34" charset="0"/>
              </a:rPr>
              <a:t>Requests submitted via IPPS-A to Team Leader with </a:t>
            </a:r>
            <a:r>
              <a:rPr lang="en-US" sz="1800" i="1" dirty="0">
                <a:solidFill>
                  <a:srgbClr val="FF0000"/>
                </a:solidFill>
                <a:latin typeface="Calibri" panose="020F0502020204030204" pitchFamily="34" charset="0"/>
                <a:ea typeface="Calibri" panose="020F0502020204030204" pitchFamily="34" charset="0"/>
                <a:cs typeface="Calibri" panose="020F0502020204030204" pitchFamily="34" charset="0"/>
              </a:rPr>
              <a:t>ALL COMPLETED</a:t>
            </a:r>
            <a:r>
              <a:rPr lang="en-US" sz="1800" i="1" dirty="0">
                <a:solidFill>
                  <a:srgbClr val="0000FF"/>
                </a:solidFill>
                <a:latin typeface="Calibri" panose="020F0502020204030204" pitchFamily="34" charset="0"/>
                <a:ea typeface="Calibri" panose="020F0502020204030204" pitchFamily="34" charset="0"/>
                <a:cs typeface="Calibri" panose="020F0502020204030204" pitchFamily="34" charset="0"/>
              </a:rPr>
              <a:t> required paperwork </a:t>
            </a:r>
            <a:endParaRPr lang="en-US" sz="1800" dirty="0">
              <a:latin typeface="Calibri" panose="020F0502020204030204" pitchFamily="34" charset="0"/>
              <a:ea typeface="Calibri" panose="020F0502020204030204" pitchFamily="34" charset="0"/>
              <a:cs typeface="Calibri" panose="020F0502020204030204" pitchFamily="34" charset="0"/>
            </a:endParaRPr>
          </a:p>
          <a:p>
            <a:pPr lvl="1" eaLnBrk="1" hangingPunct="1">
              <a:spcBef>
                <a:spcPts val="600"/>
              </a:spcBef>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Approved request </a:t>
            </a:r>
            <a:r>
              <a:rPr lang="en-US" sz="1800" i="1" u="sng" dirty="0">
                <a:latin typeface="Calibri" panose="020F0502020204030204" pitchFamily="34" charset="0"/>
                <a:ea typeface="Calibri" panose="020F0502020204030204" pitchFamily="34" charset="0"/>
                <a:cs typeface="Calibri" panose="020F0502020204030204" pitchFamily="34" charset="0"/>
              </a:rPr>
              <a:t>required</a:t>
            </a:r>
            <a:r>
              <a:rPr lang="en-US" sz="1800" dirty="0">
                <a:latin typeface="Calibri" panose="020F0502020204030204" pitchFamily="34" charset="0"/>
                <a:ea typeface="Calibri" panose="020F0502020204030204" pitchFamily="34" charset="0"/>
                <a:cs typeface="Calibri" panose="020F0502020204030204" pitchFamily="34" charset="0"/>
              </a:rPr>
              <a:t> for: </a:t>
            </a:r>
          </a:p>
          <a:p>
            <a:pPr lvl="2">
              <a:spcBef>
                <a:spcPts val="600"/>
              </a:spcBef>
            </a:pPr>
            <a:r>
              <a:rPr lang="en-US" sz="1800" dirty="0">
                <a:latin typeface="Calibri" panose="020F0502020204030204" pitchFamily="34" charset="0"/>
                <a:ea typeface="Calibri" panose="020F0502020204030204" pitchFamily="34" charset="0"/>
                <a:cs typeface="Calibri" panose="020F0502020204030204" pitchFamily="34" charset="0"/>
              </a:rPr>
              <a:t>missed class time</a:t>
            </a:r>
          </a:p>
          <a:p>
            <a:pPr lvl="2" eaLnBrk="1" hangingPunct="1">
              <a:spcBef>
                <a:spcPts val="600"/>
              </a:spcBef>
            </a:pPr>
            <a:r>
              <a:rPr lang="en-US" sz="1800" dirty="0">
                <a:latin typeface="Calibri" panose="020F0502020204030204" pitchFamily="34" charset="0"/>
                <a:ea typeface="Calibri" panose="020F0502020204030204" pitchFamily="34" charset="0"/>
                <a:cs typeface="Calibri" panose="020F0502020204030204" pitchFamily="34" charset="0"/>
              </a:rPr>
              <a:t>travel  &gt; 350 miles</a:t>
            </a:r>
          </a:p>
          <a:p>
            <a:pPr lvl="2" eaLnBrk="1" hangingPunct="1">
              <a:spcBef>
                <a:spcPts val="600"/>
              </a:spcBef>
            </a:pPr>
            <a:r>
              <a:rPr lang="en-US" sz="1800" dirty="0">
                <a:latin typeface="Calibri" panose="020F0502020204030204" pitchFamily="34" charset="0"/>
                <a:ea typeface="Calibri" panose="020F0502020204030204" pitchFamily="34" charset="0"/>
                <a:cs typeface="Calibri" panose="020F0502020204030204" pitchFamily="34" charset="0"/>
              </a:rPr>
              <a:t>&gt; 24 hours spent outside of residence</a:t>
            </a:r>
          </a:p>
          <a:p>
            <a:pPr lvl="1" eaLnBrk="1" hangingPunct="1">
              <a:spcBef>
                <a:spcPts val="600"/>
              </a:spcBef>
              <a:buFont typeface="Arial" panose="020B0604020202020204" pitchFamily="34" charset="0"/>
              <a:buChar char="•"/>
            </a:pPr>
            <a:r>
              <a:rPr lang="en-US" sz="1800" b="1" u="sng" dirty="0">
                <a:highlight>
                  <a:srgbClr val="00FFFF"/>
                </a:highlight>
                <a:latin typeface="Calibri" panose="020F0502020204030204" pitchFamily="34" charset="0"/>
                <a:ea typeface="Calibri" panose="020F0502020204030204" pitchFamily="34" charset="0"/>
                <a:cs typeface="Calibri" panose="020F0502020204030204" pitchFamily="34" charset="0"/>
              </a:rPr>
              <a:t>Passes not granted during duty days</a:t>
            </a:r>
            <a:r>
              <a:rPr lang="en-US" sz="1800" dirty="0">
                <a:highlight>
                  <a:srgbClr val="00FFFF"/>
                </a:highlight>
                <a:latin typeface="Calibri" panose="020F0502020204030204" pitchFamily="34" charset="0"/>
                <a:ea typeface="Calibri" panose="020F0502020204030204" pitchFamily="34" charset="0"/>
                <a:cs typeface="Calibri" panose="020F0502020204030204" pitchFamily="34" charset="0"/>
              </a:rPr>
              <a:t>;</a:t>
            </a:r>
            <a:r>
              <a:rPr lang="en-US" sz="1800" dirty="0">
                <a:latin typeface="Calibri" panose="020F0502020204030204" pitchFamily="34" charset="0"/>
                <a:ea typeface="Calibri" panose="020F0502020204030204" pitchFamily="34" charset="0"/>
                <a:cs typeface="Calibri" panose="020F0502020204030204" pitchFamily="34" charset="0"/>
              </a:rPr>
              <a:t> must coincide with a weekend or federal holiday. Comments should reflect “Not missing any class”.</a:t>
            </a:r>
          </a:p>
          <a:p>
            <a:pPr>
              <a:lnSpc>
                <a:spcPct val="90000"/>
              </a:lnSpc>
            </a:pPr>
            <a:r>
              <a:rPr lang="en-US" sz="1800" dirty="0">
                <a:latin typeface="Calibri" panose="020F0502020204030204" pitchFamily="34" charset="0"/>
                <a:ea typeface="Calibri" panose="020F0502020204030204" pitchFamily="34" charset="0"/>
                <a:cs typeface="Calibri" panose="020F0502020204030204" pitchFamily="34" charset="0"/>
              </a:rPr>
              <a:t>Emergency / urgent leave: goal is to expeditiously and safely allow a student to tend to urgent family matters</a:t>
            </a:r>
          </a:p>
          <a:p>
            <a:pPr lvl="1">
              <a:lnSpc>
                <a:spcPct val="90000"/>
              </a:lnSpc>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These requests may receive VOCO approval with follow on paperwork.</a:t>
            </a:r>
          </a:p>
          <a:p>
            <a:pPr>
              <a:lnSpc>
                <a:spcPct val="90000"/>
              </a:lnSpc>
            </a:pPr>
            <a:r>
              <a:rPr lang="en-US" sz="1800" b="1" dirty="0">
                <a:latin typeface="Calibri" panose="020F0502020204030204" pitchFamily="34" charset="0"/>
                <a:ea typeface="Calibri" panose="020F0502020204030204" pitchFamily="34" charset="0"/>
                <a:cs typeface="Calibri" panose="020F0502020204030204" pitchFamily="34" charset="0"/>
              </a:rPr>
              <a:t>DO NOT BUY TICKETS FOR ANY TRAVEL UNTIL YOU HAVE AN </a:t>
            </a:r>
            <a:r>
              <a:rPr lang="en-US" sz="1800" b="1" dirty="0">
                <a:highlight>
                  <a:srgbClr val="00FFFF"/>
                </a:highlight>
                <a:latin typeface="Calibri" panose="020F0502020204030204" pitchFamily="34" charset="0"/>
                <a:ea typeface="Calibri" panose="020F0502020204030204" pitchFamily="34" charset="0"/>
                <a:cs typeface="Calibri" panose="020F0502020204030204" pitchFamily="34" charset="0"/>
              </a:rPr>
              <a:t>APPROVED</a:t>
            </a:r>
            <a:r>
              <a:rPr lang="en-US" sz="1800" b="1" dirty="0">
                <a:latin typeface="Calibri" panose="020F0502020204030204" pitchFamily="34" charset="0"/>
                <a:ea typeface="Calibri" panose="020F0502020204030204" pitchFamily="34" charset="0"/>
                <a:cs typeface="Calibri" panose="020F0502020204030204" pitchFamily="34" charset="0"/>
              </a:rPr>
              <a:t> ABSENCE REQUEST</a:t>
            </a:r>
          </a:p>
          <a:p>
            <a:pPr>
              <a:lnSpc>
                <a:spcPct val="90000"/>
              </a:lnSpc>
            </a:pPr>
            <a:r>
              <a:rPr lang="en-US" sz="1800" b="1" dirty="0">
                <a:latin typeface="Calibri" panose="020F0502020204030204" pitchFamily="34" charset="0"/>
                <a:ea typeface="Calibri" panose="020F0502020204030204" pitchFamily="34" charset="0"/>
                <a:cs typeface="Calibri" panose="020F0502020204030204" pitchFamily="34" charset="0"/>
              </a:rPr>
              <a:t>COORDINATE WITH YOUR SMALL GROUP ADJUTANT FOR ALL LEAVE AND PASS QUESTIONS</a:t>
            </a:r>
          </a:p>
          <a:p>
            <a:pPr>
              <a:lnSpc>
                <a:spcPct val="90000"/>
              </a:lnSpc>
            </a:pPr>
            <a:r>
              <a:rPr lang="en-US" sz="1800" b="1" dirty="0">
                <a:latin typeface="Calibri" panose="020F0502020204030204" pitchFamily="34" charset="0"/>
                <a:ea typeface="Calibri" panose="020F0502020204030204" pitchFamily="34" charset="0"/>
                <a:cs typeface="Calibri" panose="020F0502020204030204" pitchFamily="34" charset="0"/>
              </a:rPr>
              <a:t>ABSENCES FOR USMA CLASS REUNIONS WILL NOT BE GRANTED DURING THE DUTY WEEK</a:t>
            </a:r>
          </a:p>
          <a:p>
            <a:pPr marL="0" indent="0" algn="ctr">
              <a:lnSpc>
                <a:spcPct val="90000"/>
              </a:lnSpc>
              <a:buNone/>
            </a:pPr>
            <a:endParaRPr lang="en-US" sz="1800" dirty="0">
              <a:latin typeface="Calibri" panose="020F0502020204030204" pitchFamily="34" charset="0"/>
              <a:cs typeface="Calibri" panose="020F0502020204030204" pitchFamily="34" charset="0"/>
            </a:endParaRPr>
          </a:p>
          <a:p>
            <a:pPr>
              <a:spcBef>
                <a:spcPts val="600"/>
              </a:spcBef>
            </a:pPr>
            <a:endParaRPr lang="en-US" sz="1800" dirty="0">
              <a:latin typeface="Calibri" panose="020F0502020204030204" pitchFamily="34" charset="0"/>
              <a:cs typeface="Calibri" panose="020F0502020204030204" pitchFamily="34" charset="0"/>
            </a:endParaRPr>
          </a:p>
          <a:p>
            <a:pPr>
              <a:spcBef>
                <a:spcPts val="600"/>
              </a:spcBef>
            </a:pPr>
            <a:endParaRPr lang="en-US" sz="1800" dirty="0">
              <a:solidFill>
                <a:srgbClr val="FF0000"/>
              </a:solidFill>
              <a:latin typeface="Calibri" panose="020F0502020204030204" pitchFamily="34" charset="0"/>
              <a:cs typeface="Calibri" panose="020F0502020204030204" pitchFamily="34" charset="0"/>
            </a:endParaRPr>
          </a:p>
        </p:txBody>
      </p:sp>
      <p:sp>
        <p:nvSpPr>
          <p:cNvPr id="6" name="Title 47"/>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latin typeface="Calibri"/>
                <a:ea typeface="Calibri"/>
                <a:cs typeface="Calibri"/>
              </a:rPr>
              <a:t> </a:t>
            </a:r>
            <a:r>
              <a:rPr lang="en-US">
                <a:solidFill>
                  <a:schemeClr val="bg1"/>
                </a:solidFill>
                <a:latin typeface="Calibri"/>
                <a:ea typeface="Calibri"/>
                <a:cs typeface="Calibri"/>
              </a:rPr>
              <a:t> ABSENCES</a:t>
            </a:r>
          </a:p>
        </p:txBody>
      </p:sp>
    </p:spTree>
    <p:extLst>
      <p:ext uri="{BB962C8B-B14F-4D97-AF65-F5344CB8AC3E}">
        <p14:creationId xmlns:p14="http://schemas.microsoft.com/office/powerpoint/2010/main" val="6607161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98364" y="102235"/>
            <a:ext cx="4572000" cy="616128"/>
          </a:xfrm>
        </p:spPr>
        <p:txBody>
          <a:bodyPr lIns="91440" tIns="45720" rIns="91440" bIns="45720" anchor="ctr">
            <a:noAutofit/>
          </a:bodyPr>
          <a:lstStyle/>
          <a:p>
            <a:pPr algn="ctr"/>
            <a:r>
              <a:rPr lang="en-US" sz="2400" b="1" i="1">
                <a:solidFill>
                  <a:schemeClr val="bg1"/>
                </a:solidFill>
                <a:effectLst>
                  <a:outerShdw blurRad="38100" dist="38100" dir="2700000" algn="tl">
                    <a:srgbClr val="000000">
                      <a:alpha val="43137"/>
                    </a:srgbClr>
                  </a:outerShdw>
                </a:effectLst>
                <a:latin typeface="Arial"/>
                <a:ea typeface="Calibri"/>
                <a:cs typeface="Arial"/>
              </a:rPr>
              <a:t>ABSENCES "QUICK FIRE" </a:t>
            </a:r>
            <a:endParaRPr lang="en-US" sz="24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170385" y="1046389"/>
            <a:ext cx="8825948" cy="5813898"/>
          </a:xfrm>
        </p:spPr>
        <p:txBody>
          <a:bodyPr lIns="91440" tIns="45720" rIns="91440" bIns="45720" anchor="t">
            <a:noAutofit/>
          </a:bodyPr>
          <a:lstStyle/>
          <a:p>
            <a:pPr marL="228600" indent="-228600"/>
            <a:r>
              <a:rPr lang="en-US" sz="1800" dirty="0">
                <a:latin typeface="Calibri" panose="020F0502020204030204" pitchFamily="34" charset="0"/>
                <a:ea typeface="Calibri" panose="020F0502020204030204" pitchFamily="34" charset="0"/>
                <a:cs typeface="Calibri" panose="020F0502020204030204" pitchFamily="34" charset="0"/>
              </a:rPr>
              <a:t>School and the supporting chain of command need to approve ANY absence of class.  </a:t>
            </a:r>
            <a:r>
              <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rPr>
              <a:t>Absence submitted is not absence approved</a:t>
            </a:r>
            <a:r>
              <a:rPr lang="en-US" sz="1800" dirty="0">
                <a:latin typeface="Calibri" panose="020F0502020204030204" pitchFamily="34" charset="0"/>
                <a:ea typeface="Calibri" panose="020F0502020204030204" pitchFamily="34" charset="0"/>
                <a:cs typeface="Calibri" panose="020F0502020204030204" pitchFamily="34" charset="0"/>
              </a:rPr>
              <a:t>.</a:t>
            </a:r>
          </a:p>
          <a:p>
            <a:pPr marL="457200" indent="-457200">
              <a:buFont typeface="+mj-lt"/>
              <a:buAutoNum type="arabicPeriod"/>
            </a:pPr>
            <a:r>
              <a:rPr lang="en-US" sz="1800" u="sng" dirty="0">
                <a:latin typeface="Calibri" panose="020F0502020204030204" pitchFamily="34" charset="0"/>
                <a:ea typeface="Calibri" panose="020F0502020204030204" pitchFamily="34" charset="0"/>
                <a:cs typeface="Calibri" panose="020F0502020204030204" pitchFamily="34" charset="0"/>
              </a:rPr>
              <a:t>SGAs</a:t>
            </a:r>
            <a:r>
              <a:rPr lang="en-US" sz="1800" dirty="0">
                <a:latin typeface="Calibri" panose="020F0502020204030204" pitchFamily="34" charset="0"/>
                <a:ea typeface="Calibri" panose="020F0502020204030204" pitchFamily="34" charset="0"/>
                <a:cs typeface="Calibri" panose="020F0502020204030204" pitchFamily="34" charset="0"/>
              </a:rPr>
              <a:t> can approve </a:t>
            </a:r>
            <a:r>
              <a:rPr lang="en-US" sz="1800" b="1" dirty="0">
                <a:latin typeface="Calibri" panose="020F0502020204030204" pitchFamily="34" charset="0"/>
                <a:ea typeface="Calibri" panose="020F0502020204030204" pitchFamily="34" charset="0"/>
                <a:cs typeface="Calibri" panose="020F0502020204030204" pitchFamily="34" charset="0"/>
              </a:rPr>
              <a:t>2</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b="1" dirty="0">
                <a:latin typeface="Calibri" panose="020F0502020204030204" pitchFamily="34" charset="0"/>
                <a:ea typeface="Calibri" panose="020F0502020204030204" pitchFamily="34" charset="0"/>
                <a:cs typeface="Calibri" panose="020F0502020204030204" pitchFamily="34" charset="0"/>
              </a:rPr>
              <a:t>hours</a:t>
            </a:r>
            <a:r>
              <a:rPr lang="en-US" sz="1800" dirty="0">
                <a:latin typeface="Calibri" panose="020F0502020204030204" pitchFamily="34" charset="0"/>
                <a:ea typeface="Calibri" panose="020F0502020204030204" pitchFamily="34" charset="0"/>
                <a:cs typeface="Calibri" panose="020F0502020204030204" pitchFamily="34" charset="0"/>
              </a:rPr>
              <a:t> or less of missed class time</a:t>
            </a:r>
          </a:p>
          <a:p>
            <a:pPr marL="457200" indent="-457200">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u="sng" dirty="0">
                <a:latin typeface="Calibri" panose="020F0502020204030204" pitchFamily="34" charset="0"/>
                <a:ea typeface="Calibri" panose="020F0502020204030204" pitchFamily="34" charset="0"/>
                <a:cs typeface="Calibri" panose="020F0502020204030204" pitchFamily="34" charset="0"/>
              </a:rPr>
              <a:t>TLs</a:t>
            </a:r>
            <a:r>
              <a:rPr lang="en-US" sz="1800" dirty="0">
                <a:latin typeface="Calibri" panose="020F0502020204030204" pitchFamily="34" charset="0"/>
                <a:ea typeface="Calibri" panose="020F0502020204030204" pitchFamily="34" charset="0"/>
                <a:cs typeface="Calibri" panose="020F0502020204030204" pitchFamily="34" charset="0"/>
              </a:rPr>
              <a:t> can approve </a:t>
            </a:r>
            <a:r>
              <a:rPr lang="en-US" sz="1800" b="1" dirty="0">
                <a:latin typeface="Calibri" panose="020F0502020204030204" pitchFamily="34" charset="0"/>
                <a:ea typeface="Calibri" panose="020F0502020204030204" pitchFamily="34" charset="0"/>
                <a:cs typeface="Calibri" panose="020F0502020204030204" pitchFamily="34" charset="0"/>
              </a:rPr>
              <a:t>1</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b="1" dirty="0">
                <a:latin typeface="Calibri" panose="020F0502020204030204" pitchFamily="34" charset="0"/>
                <a:ea typeface="Calibri" panose="020F0502020204030204" pitchFamily="34" charset="0"/>
                <a:cs typeface="Calibri" panose="020F0502020204030204" pitchFamily="34" charset="0"/>
              </a:rPr>
              <a:t>day</a:t>
            </a:r>
            <a:r>
              <a:rPr lang="en-US" sz="1800" dirty="0">
                <a:latin typeface="Calibri" panose="020F0502020204030204" pitchFamily="34" charset="0"/>
                <a:ea typeface="Calibri" panose="020F0502020204030204" pitchFamily="34" charset="0"/>
                <a:cs typeface="Calibri" panose="020F0502020204030204" pitchFamily="34" charset="0"/>
              </a:rPr>
              <a:t> or less of missed class time</a:t>
            </a:r>
          </a:p>
          <a:p>
            <a:pPr marL="457200" indent="-457200">
              <a:buFont typeface="+mj-lt"/>
              <a:buAutoNum type="arabicPeriod"/>
            </a:pPr>
            <a:r>
              <a:rPr lang="en-US" sz="1800" u="sng" dirty="0">
                <a:latin typeface="Calibri" panose="020F0502020204030204" pitchFamily="34" charset="0"/>
                <a:ea typeface="Calibri" panose="020F0502020204030204" pitchFamily="34" charset="0"/>
                <a:cs typeface="Calibri" panose="020F0502020204030204" pitchFamily="34" charset="0"/>
              </a:rPr>
              <a:t>Division Directors</a:t>
            </a:r>
            <a:r>
              <a:rPr lang="en-US" sz="1800" dirty="0">
                <a:latin typeface="Calibri" panose="020F0502020204030204" pitchFamily="34" charset="0"/>
                <a:ea typeface="Calibri" panose="020F0502020204030204" pitchFamily="34" charset="0"/>
                <a:cs typeface="Calibri" panose="020F0502020204030204" pitchFamily="34" charset="0"/>
              </a:rPr>
              <a:t> approve </a:t>
            </a:r>
            <a:r>
              <a:rPr lang="en-US" sz="1800" b="1" dirty="0">
                <a:latin typeface="Calibri" panose="020F0502020204030204" pitchFamily="34" charset="0"/>
                <a:ea typeface="Calibri" panose="020F0502020204030204" pitchFamily="34" charset="0"/>
                <a:cs typeface="Calibri" panose="020F0502020204030204" pitchFamily="34" charset="0"/>
              </a:rPr>
              <a:t>2</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b="1" dirty="0">
                <a:latin typeface="Calibri" panose="020F0502020204030204" pitchFamily="34" charset="0"/>
                <a:ea typeface="Calibri" panose="020F0502020204030204" pitchFamily="34" charset="0"/>
                <a:cs typeface="Calibri" panose="020F0502020204030204" pitchFamily="34" charset="0"/>
              </a:rPr>
              <a:t>days</a:t>
            </a:r>
            <a:r>
              <a:rPr lang="en-US" sz="1800" dirty="0">
                <a:latin typeface="Calibri" panose="020F0502020204030204" pitchFamily="34" charset="0"/>
                <a:ea typeface="Calibri" panose="020F0502020204030204" pitchFamily="34" charset="0"/>
                <a:cs typeface="Calibri" panose="020F0502020204030204" pitchFamily="34" charset="0"/>
              </a:rPr>
              <a:t> of missed classes</a:t>
            </a:r>
          </a:p>
          <a:p>
            <a:pPr marL="457200" indent="-457200">
              <a:buFont typeface="+mj-lt"/>
              <a:buAutoNum type="arabicPeriod"/>
            </a:pPr>
            <a:r>
              <a:rPr lang="en-US" sz="1800" u="sng" dirty="0">
                <a:latin typeface="Calibri" panose="020F0502020204030204" pitchFamily="34" charset="0"/>
                <a:ea typeface="Calibri" panose="020F0502020204030204" pitchFamily="34" charset="0"/>
                <a:cs typeface="Calibri" panose="020F0502020204030204" pitchFamily="34" charset="0"/>
              </a:rPr>
              <a:t>Director of CGSS</a:t>
            </a:r>
            <a:r>
              <a:rPr lang="en-US" sz="1800" dirty="0">
                <a:latin typeface="Calibri" panose="020F0502020204030204" pitchFamily="34" charset="0"/>
                <a:ea typeface="Calibri" panose="020F0502020204030204" pitchFamily="34" charset="0"/>
                <a:cs typeface="Calibri" panose="020F0502020204030204" pitchFamily="34" charset="0"/>
              </a:rPr>
              <a:t> approves </a:t>
            </a:r>
            <a:r>
              <a:rPr lang="en-US" sz="1800" b="1" dirty="0">
                <a:latin typeface="Calibri" panose="020F0502020204030204" pitchFamily="34" charset="0"/>
                <a:ea typeface="Calibri" panose="020F0502020204030204" pitchFamily="34" charset="0"/>
                <a:cs typeface="Calibri" panose="020F0502020204030204" pitchFamily="34" charset="0"/>
              </a:rPr>
              <a:t>3+</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b="1" dirty="0">
                <a:latin typeface="Calibri" panose="020F0502020204030204" pitchFamily="34" charset="0"/>
                <a:ea typeface="Calibri" panose="020F0502020204030204" pitchFamily="34" charset="0"/>
                <a:cs typeface="Calibri" panose="020F0502020204030204" pitchFamily="34" charset="0"/>
              </a:rPr>
              <a:t>days</a:t>
            </a:r>
            <a:r>
              <a:rPr lang="en-US" sz="1800" dirty="0">
                <a:latin typeface="Calibri" panose="020F0502020204030204" pitchFamily="34" charset="0"/>
                <a:ea typeface="Calibri" panose="020F0502020204030204" pitchFamily="34" charset="0"/>
                <a:cs typeface="Calibri" panose="020F0502020204030204" pitchFamily="34" charset="0"/>
              </a:rPr>
              <a:t> of missed classes</a:t>
            </a:r>
          </a:p>
          <a:p>
            <a:pPr marL="457200" indent="-457200">
              <a:buAutoNum type="arabicPeriod"/>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Any submission for leave or pass unless an emergency must be submitted 10 days prior to requested departure.</a:t>
            </a:r>
          </a:p>
          <a:p>
            <a:pPr marL="457200" indent="-457200">
              <a:buAutoNum type="arabicPeriod"/>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OCONUS requests, 60 days in advance.  </a:t>
            </a:r>
          </a:p>
          <a:p>
            <a:pPr marL="457200" indent="-457200">
              <a:buAutoNum type="arabicPeriod"/>
            </a:pPr>
            <a:r>
              <a:rPr lang="en-US" sz="1800" b="1" u="sng" dirty="0">
                <a:solidFill>
                  <a:srgbClr val="000000"/>
                </a:solidFill>
                <a:latin typeface="Calibri" panose="020F0502020204030204" pitchFamily="34" charset="0"/>
                <a:ea typeface="Calibri" panose="020F0502020204030204" pitchFamily="34" charset="0"/>
                <a:cs typeface="Calibri" panose="020F0502020204030204" pitchFamily="34" charset="0"/>
              </a:rPr>
              <a:t>Any missed class must be leave including IPRT days </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(exception to policy brief in person)</a:t>
            </a:r>
          </a:p>
          <a:p>
            <a:pPr marL="457200" indent="-457200">
              <a:buAutoNum type="arabicPeriod"/>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Parental Leave </a:t>
            </a:r>
            <a:r>
              <a:rPr lang="en-US" sz="1800" b="1" dirty="0">
                <a:solidFill>
                  <a:srgbClr val="000000"/>
                </a:solidFill>
                <a:latin typeface="Calibri" panose="020F0502020204030204" pitchFamily="34" charset="0"/>
                <a:ea typeface="Calibri" panose="020F0502020204030204" pitchFamily="34" charset="0"/>
                <a:cs typeface="Calibri" panose="020F0502020204030204" pitchFamily="34" charset="0"/>
              </a:rPr>
              <a:t>must </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be submitted and signed before departure (lengthy chain of command process).  Can submit for 14 total days with appropriate paperwork, (RFA, Make up plan, ETP, etc.) must be at least 7 days</a:t>
            </a:r>
          </a:p>
          <a:p>
            <a:pPr marL="457200" indent="-457200">
              <a:buAutoNum type="arabicPeriod"/>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Absences are submitted through your Team Leader and routed to USSD for approval. </a:t>
            </a:r>
          </a:p>
          <a:p>
            <a:pPr marL="457200" indent="-457200">
              <a:buAutoNum type="arabicPeriod"/>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It is YOUR RESPONSIBILITY to ensure your absence request has been approved. </a:t>
            </a:r>
          </a:p>
        </p:txBody>
      </p:sp>
    </p:spTree>
    <p:extLst>
      <p:ext uri="{BB962C8B-B14F-4D97-AF65-F5344CB8AC3E}">
        <p14:creationId xmlns:p14="http://schemas.microsoft.com/office/powerpoint/2010/main" val="2748703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E8F36-1B13-C300-E45D-1133E280ECD5}"/>
            </a:ext>
          </a:extLst>
        </p:cNvPr>
        <p:cNvGrpSpPr/>
        <p:nvPr/>
      </p:nvGrpSpPr>
      <p:grpSpPr>
        <a:xfrm>
          <a:off x="0" y="0"/>
          <a:ext cx="0" cy="0"/>
          <a:chOff x="0" y="0"/>
          <a:chExt cx="0" cy="0"/>
        </a:xfrm>
      </p:grpSpPr>
      <p:sp>
        <p:nvSpPr>
          <p:cNvPr id="12291" name="Rectangle 3">
            <a:extLst>
              <a:ext uri="{FF2B5EF4-FFF2-40B4-BE49-F238E27FC236}">
                <a16:creationId xmlns:a16="http://schemas.microsoft.com/office/drawing/2014/main" id="{ECE07605-43A9-2FB7-5C74-1F6D830A7AF0}"/>
              </a:ext>
            </a:extLst>
          </p:cNvPr>
          <p:cNvSpPr>
            <a:spLocks noGrp="1" noChangeArrowheads="1"/>
          </p:cNvSpPr>
          <p:nvPr>
            <p:ph idx="1"/>
          </p:nvPr>
        </p:nvSpPr>
        <p:spPr>
          <a:xfrm>
            <a:off x="5408" y="897179"/>
            <a:ext cx="9138592" cy="5686646"/>
          </a:xfrm>
          <a:noFill/>
          <a:ln>
            <a:noFill/>
          </a:ln>
        </p:spPr>
        <p:txBody>
          <a:bodyPr lIns="457200" tIns="45720" rIns="91440" bIns="45720" anchor="t">
            <a:noAutofit/>
          </a:bodyPr>
          <a:lstStyle/>
          <a:p>
            <a:pPr marL="0" indent="0">
              <a:buNone/>
            </a:pPr>
            <a:r>
              <a:rPr lang="en-US" sz="1800" b="1" dirty="0">
                <a:latin typeface="Calibri" panose="020F0502020204030204" pitchFamily="34" charset="0"/>
                <a:ea typeface="Calibri" panose="020F0502020204030204" pitchFamily="34" charset="0"/>
                <a:cs typeface="Calibri" panose="020F0502020204030204" pitchFamily="34" charset="0"/>
              </a:rPr>
              <a:t>OCONUS Leave</a:t>
            </a:r>
          </a:p>
          <a:p>
            <a:pPr marL="213995" indent="-213995"/>
            <a:r>
              <a:rPr lang="en-US" sz="1800" dirty="0">
                <a:latin typeface="Calibri" panose="020F0502020204030204" pitchFamily="34" charset="0"/>
                <a:ea typeface="Calibri" panose="020F0502020204030204" pitchFamily="34" charset="0"/>
                <a:cs typeface="Calibri" panose="020F0502020204030204" pitchFamily="34" charset="0"/>
              </a:rPr>
              <a:t>All required documents must be complete, current, and attached to the IPPS-A absence request. Submit OCONUS requests at least 60 days in advance.</a:t>
            </a:r>
          </a:p>
          <a:p>
            <a:pPr marL="213995"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Officers must check for APACS and TT/IATP requirements for the destination at </a:t>
            </a:r>
            <a:r>
              <a:rPr lang="en-US" sz="1800" dirty="0">
                <a:latin typeface="Calibri" panose="020F0502020204030204" pitchFamily="34" charset="0"/>
                <a:ea typeface="Calibri" panose="020F0502020204030204" pitchFamily="34" charset="0"/>
                <a:cs typeface="Calibri" panose="020F0502020204030204" pitchFamily="34" charset="0"/>
                <a:hlinkClick r:id="rId3"/>
              </a:rPr>
              <a:t>https://www.fcg.pentagon.mil/fcg.cfm</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213995"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TT/IATP can be completed at: </a:t>
            </a:r>
            <a:r>
              <a:rPr lang="en-US" sz="1800" dirty="0">
                <a:solidFill>
                  <a:srgbClr val="0563C2"/>
                </a:solidFill>
                <a:latin typeface="Calibri" panose="020F0502020204030204" pitchFamily="34" charset="0"/>
                <a:ea typeface="Calibri" panose="020F0502020204030204" pitchFamily="34" charset="0"/>
                <a:cs typeface="Calibri" panose="020F0502020204030204" pitchFamily="34" charset="0"/>
                <a:hlinkClick r:id="rId4"/>
              </a:rPr>
              <a:t>https://iatp.pacom.mil</a:t>
            </a:r>
            <a:r>
              <a:rPr lang="en-US" sz="1800" dirty="0">
                <a:solidFill>
                  <a:srgbClr val="0563C2"/>
                </a:solidFill>
                <a:latin typeface="Calibri" panose="020F0502020204030204" pitchFamily="34" charset="0"/>
                <a:ea typeface="Calibri" panose="020F0502020204030204" pitchFamily="34" charset="0"/>
                <a:cs typeface="Calibri" panose="020F0502020204030204" pitchFamily="34" charset="0"/>
              </a:rPr>
              <a:t> </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O-5 Approval Authority is USSD CDR, LTC Goldman</a:t>
            </a:r>
          </a:p>
          <a:p>
            <a:pPr marL="671195" lvl="1"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O-6 Approval Authority is CGSS Director, COL Ikena</a:t>
            </a:r>
          </a:p>
          <a:p>
            <a:pPr marL="213995"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APACS can be completed at: </a:t>
            </a:r>
            <a:r>
              <a:rPr lang="en-US" sz="1800" dirty="0">
                <a:latin typeface="Calibri" panose="020F0502020204030204" pitchFamily="34" charset="0"/>
                <a:ea typeface="Calibri" panose="020F0502020204030204" pitchFamily="34" charset="0"/>
                <a:cs typeface="Calibri" panose="020F0502020204030204" pitchFamily="34" charset="0"/>
                <a:hlinkClick r:id="rId5"/>
              </a:rPr>
              <a:t>https://apacs.milcloud.mil/apacs/</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1800" i="1" dirty="0">
                <a:solidFill>
                  <a:srgbClr val="FF0000"/>
                </a:solidFill>
                <a:latin typeface="Calibri" panose="020F0502020204030204" pitchFamily="34" charset="0"/>
                <a:ea typeface="Calibri" panose="020F0502020204030204" pitchFamily="34" charset="0"/>
                <a:cs typeface="Calibri" panose="020F0502020204030204" pitchFamily="34" charset="0"/>
              </a:rPr>
              <a:t>Contact USSD first for any questions related to OCONUS travel!</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lgn="ctr">
              <a:lnSpc>
                <a:spcPct val="90000"/>
              </a:lnSpc>
              <a:buNone/>
            </a:pPr>
            <a:endParaRPr lang="en-US" sz="1400" dirty="0">
              <a:cs typeface="Calibri" panose="020F0502020204030204" pitchFamily="34" charset="0"/>
            </a:endParaRPr>
          </a:p>
          <a:p>
            <a:pPr marL="192405" indent="-192405">
              <a:spcBef>
                <a:spcPts val="600"/>
              </a:spcBef>
            </a:pPr>
            <a:endParaRPr lang="en-US" sz="1400" dirty="0">
              <a:cs typeface="Calibri" panose="020F0502020204030204" pitchFamily="34" charset="0"/>
            </a:endParaRPr>
          </a:p>
          <a:p>
            <a:pPr marL="192405" indent="-192405">
              <a:spcBef>
                <a:spcPts val="600"/>
              </a:spcBef>
            </a:pPr>
            <a:endParaRPr lang="en-US" sz="1400" dirty="0">
              <a:solidFill>
                <a:srgbClr val="FF0000"/>
              </a:solidFill>
              <a:cs typeface="Calibri" panose="020F0502020204030204" pitchFamily="34" charset="0"/>
            </a:endParaRPr>
          </a:p>
        </p:txBody>
      </p:sp>
      <p:sp>
        <p:nvSpPr>
          <p:cNvPr id="6" name="Title 47">
            <a:extLst>
              <a:ext uri="{FF2B5EF4-FFF2-40B4-BE49-F238E27FC236}">
                <a16:creationId xmlns:a16="http://schemas.microsoft.com/office/drawing/2014/main" id="{02C85FDA-4104-3ECD-B0D9-91FCC0C19EC3}"/>
              </a:ext>
            </a:extLst>
          </p:cNvPr>
          <p:cNvSpPr txBox="1">
            <a:spLocks/>
          </p:cNvSpPr>
          <p:nvPr/>
        </p:nvSpPr>
        <p:spPr>
          <a:xfrm>
            <a:off x="4954556" y="78005"/>
            <a:ext cx="3768062" cy="621379"/>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dirty="0">
                <a:latin typeface="Calibri"/>
                <a:ea typeface="Calibri"/>
                <a:cs typeface="Calibri"/>
              </a:rPr>
              <a:t> </a:t>
            </a:r>
            <a:r>
              <a:rPr lang="en-US" dirty="0">
                <a:solidFill>
                  <a:schemeClr val="bg1"/>
                </a:solidFill>
                <a:latin typeface="Calibri"/>
                <a:ea typeface="Calibri"/>
                <a:cs typeface="Calibri"/>
              </a:rPr>
              <a:t> OCONUS ABSENCES</a:t>
            </a:r>
            <a:endParaRPr lang="en-US" dirty="0">
              <a:solidFill>
                <a:schemeClr val="bg1"/>
              </a:solidFill>
            </a:endParaRPr>
          </a:p>
        </p:txBody>
      </p:sp>
      <p:sp>
        <p:nvSpPr>
          <p:cNvPr id="2" name="TextBox 1">
            <a:extLst>
              <a:ext uri="{FF2B5EF4-FFF2-40B4-BE49-F238E27FC236}">
                <a16:creationId xmlns:a16="http://schemas.microsoft.com/office/drawing/2014/main" id="{4ED7B83B-71F5-F030-D740-6D8B039A44A1}"/>
              </a:ext>
            </a:extLst>
          </p:cNvPr>
          <p:cNvSpPr txBox="1"/>
          <p:nvPr/>
        </p:nvSpPr>
        <p:spPr>
          <a:xfrm>
            <a:off x="774439" y="4933336"/>
            <a:ext cx="3404906" cy="1846659"/>
          </a:xfrm>
          <a:prstGeom prst="rect">
            <a:avLst/>
          </a:prstGeom>
          <a:noFill/>
        </p:spPr>
        <p:txBody>
          <a:bodyPr wrap="none" rtlCol="0">
            <a:spAutoFit/>
          </a:bodyPr>
          <a:lstStyle/>
          <a:p>
            <a:r>
              <a:rPr lang="en-US" sz="1600" b="1" dirty="0">
                <a:cs typeface="Arial" panose="020B0604020202020204" pitchFamily="34" charset="0"/>
              </a:rPr>
              <a:t>Required Documents</a:t>
            </a:r>
          </a:p>
          <a:p>
            <a:pPr marL="213995" indent="-213995">
              <a:buFont typeface="Arial" panose="020B0604020202020204" pitchFamily="34" charset="0"/>
              <a:buChar char="•"/>
            </a:pPr>
            <a:r>
              <a:rPr lang="en-US" sz="1600" dirty="0">
                <a:cs typeface="Arial" panose="020B0604020202020204" pitchFamily="34" charset="0"/>
              </a:rPr>
              <a:t>AT Level 1</a:t>
            </a:r>
            <a:endParaRPr lang="en-US" sz="1600" dirty="0"/>
          </a:p>
          <a:p>
            <a:pPr marL="213995" indent="-213995">
              <a:buFont typeface="Arial" panose="020B0604020202020204" pitchFamily="34" charset="0"/>
              <a:buChar char="•"/>
            </a:pPr>
            <a:r>
              <a:rPr lang="en-US" sz="1600" dirty="0">
                <a:cs typeface="Arial" panose="020B0604020202020204" pitchFamily="34" charset="0"/>
              </a:rPr>
              <a:t>SERE Completion Certificate</a:t>
            </a:r>
            <a:endParaRPr lang="en-US" sz="1600" dirty="0"/>
          </a:p>
          <a:p>
            <a:pPr marL="213995" indent="-213995">
              <a:buFont typeface="Arial" panose="020B0604020202020204" pitchFamily="34" charset="0"/>
              <a:buChar char="•"/>
            </a:pPr>
            <a:r>
              <a:rPr lang="en-US" sz="1600" dirty="0">
                <a:cs typeface="Arial" panose="020B0604020202020204" pitchFamily="34" charset="0"/>
              </a:rPr>
              <a:t>AOR Threat Brief MFR</a:t>
            </a:r>
            <a:endParaRPr lang="en-US" sz="1600" dirty="0"/>
          </a:p>
          <a:p>
            <a:pPr marL="213995" indent="-213995">
              <a:buFont typeface="Arial" panose="020B0604020202020204" pitchFamily="34" charset="0"/>
              <a:buChar char="•"/>
            </a:pPr>
            <a:r>
              <a:rPr lang="en-US" sz="1600" dirty="0">
                <a:cs typeface="Arial" panose="020B0604020202020204" pitchFamily="34" charset="0"/>
              </a:rPr>
              <a:t>Report of Foreign Travel Form</a:t>
            </a:r>
            <a:endParaRPr lang="en-US" sz="1600" dirty="0"/>
          </a:p>
          <a:p>
            <a:pPr marL="213995" indent="-213995">
              <a:buFont typeface="Arial" panose="020B0604020202020204" pitchFamily="34" charset="0"/>
              <a:buChar char="•"/>
            </a:pPr>
            <a:r>
              <a:rPr lang="en-US" sz="1600" dirty="0">
                <a:cs typeface="Arial" panose="020B0604020202020204" pitchFamily="34" charset="0"/>
              </a:rPr>
              <a:t>TT/IATP Summary (when required) </a:t>
            </a:r>
            <a:endParaRPr lang="en-US" sz="1600" dirty="0"/>
          </a:p>
          <a:p>
            <a:endParaRPr lang="en-US" dirty="0"/>
          </a:p>
        </p:txBody>
      </p:sp>
      <p:sp>
        <p:nvSpPr>
          <p:cNvPr id="4" name="TextBox 3">
            <a:extLst>
              <a:ext uri="{FF2B5EF4-FFF2-40B4-BE49-F238E27FC236}">
                <a16:creationId xmlns:a16="http://schemas.microsoft.com/office/drawing/2014/main" id="{0F2343F4-0E12-463E-0545-0A4043633C6E}"/>
              </a:ext>
            </a:extLst>
          </p:cNvPr>
          <p:cNvSpPr txBox="1"/>
          <p:nvPr/>
        </p:nvSpPr>
        <p:spPr>
          <a:xfrm>
            <a:off x="4389230" y="5229608"/>
            <a:ext cx="3259097" cy="1354217"/>
          </a:xfrm>
          <a:prstGeom prst="rect">
            <a:avLst/>
          </a:prstGeom>
          <a:noFill/>
        </p:spPr>
        <p:txBody>
          <a:bodyPr wrap="none" rtlCol="0">
            <a:spAutoFit/>
          </a:bodyPr>
          <a:lstStyle/>
          <a:p>
            <a:pPr marL="213995" indent="-213995">
              <a:buFont typeface="Arial" panose="020B0604020202020204" pitchFamily="34" charset="0"/>
              <a:buChar char="•"/>
            </a:pPr>
            <a:r>
              <a:rPr lang="en-US" sz="1600" dirty="0">
                <a:cs typeface="Arial" panose="020B0604020202020204" pitchFamily="34" charset="0"/>
              </a:rPr>
              <a:t>APACS Approval (when required)</a:t>
            </a:r>
            <a:endParaRPr lang="en-US" sz="1600" dirty="0"/>
          </a:p>
          <a:p>
            <a:pPr marL="213995" indent="-213995">
              <a:buFont typeface="Arial" panose="020B0604020202020204" pitchFamily="34" charset="0"/>
              <a:buChar char="•"/>
            </a:pPr>
            <a:r>
              <a:rPr lang="en-US" sz="1600" dirty="0">
                <a:cs typeface="Arial" panose="020B0604020202020204" pitchFamily="34" charset="0"/>
              </a:rPr>
              <a:t>RFA if missing instruction hours</a:t>
            </a:r>
            <a:endParaRPr lang="en-US" sz="1600" dirty="0"/>
          </a:p>
          <a:p>
            <a:pPr marL="213995" indent="-213995">
              <a:buFont typeface="Arial" panose="020B0604020202020204" pitchFamily="34" charset="0"/>
              <a:buChar char="•"/>
            </a:pPr>
            <a:r>
              <a:rPr lang="en-US" sz="1600" dirty="0">
                <a:cs typeface="Arial" panose="020B0604020202020204" pitchFamily="34" charset="0"/>
              </a:rPr>
              <a:t>Academic Make-up Plan/RMUC</a:t>
            </a:r>
            <a:endParaRPr lang="en-US" sz="1600" dirty="0"/>
          </a:p>
          <a:p>
            <a:pPr marL="213995" indent="-213995">
              <a:buFont typeface="Arial" panose="020B0604020202020204" pitchFamily="34" charset="0"/>
              <a:buChar char="•"/>
            </a:pPr>
            <a:r>
              <a:rPr lang="en-US" sz="1600" dirty="0">
                <a:cs typeface="Arial" panose="020B0604020202020204" pitchFamily="34" charset="0"/>
              </a:rPr>
              <a:t>ETP if Required</a:t>
            </a:r>
            <a:endParaRPr lang="en-US" sz="1600" dirty="0"/>
          </a:p>
          <a:p>
            <a:endParaRPr lang="en-US" dirty="0"/>
          </a:p>
        </p:txBody>
      </p:sp>
    </p:spTree>
    <p:extLst>
      <p:ext uri="{BB962C8B-B14F-4D97-AF65-F5344CB8AC3E}">
        <p14:creationId xmlns:p14="http://schemas.microsoft.com/office/powerpoint/2010/main" val="13337137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0514"/>
            <a:ext cx="8229600" cy="5321779"/>
          </a:xfrm>
          <a:ln>
            <a:noFill/>
          </a:ln>
        </p:spPr>
        <p:txBody>
          <a:bodyPr lIns="457200" tIns="45720" rIns="91440" bIns="45720" anchor="t">
            <a:normAutofit lnSpcReduction="10000"/>
          </a:bodyPr>
          <a:lstStyle/>
          <a:p>
            <a:pPr marL="0" lvl="0" indent="0">
              <a:buNone/>
              <a:defRPr/>
            </a:pPr>
            <a:r>
              <a:rPr lang="en-US" sz="3000" b="1" dirty="0">
                <a:solidFill>
                  <a:srgbClr val="0000FF"/>
                </a:solidFill>
              </a:rPr>
              <a:t>Block leave periods:</a:t>
            </a:r>
            <a:endParaRPr lang="en-US" sz="3000" dirty="0">
              <a:solidFill>
                <a:srgbClr val="000000"/>
              </a:solidFill>
              <a:cs typeface="Calibri"/>
            </a:endParaRPr>
          </a:p>
          <a:p>
            <a:pPr marL="713740" lvl="1" indent="-457200">
              <a:defRPr/>
            </a:pPr>
            <a:r>
              <a:rPr lang="en-US" sz="2600" b="1" dirty="0">
                <a:solidFill>
                  <a:srgbClr val="7030A0"/>
                </a:solidFill>
              </a:rPr>
              <a:t>26 – 29 November – Thanksgiving Break</a:t>
            </a:r>
            <a:endParaRPr lang="en-US" sz="2600" dirty="0">
              <a:solidFill>
                <a:srgbClr val="000000"/>
              </a:solidFill>
              <a:cs typeface="Calibri"/>
            </a:endParaRPr>
          </a:p>
          <a:p>
            <a:pPr marL="713740" lvl="1" indent="-457200">
              <a:defRPr/>
            </a:pPr>
            <a:r>
              <a:rPr lang="en-US" sz="2600" b="1" dirty="0">
                <a:solidFill>
                  <a:srgbClr val="7030A0"/>
                </a:solidFill>
              </a:rPr>
              <a:t>19 December - 03 January – Winter Break</a:t>
            </a:r>
            <a:endParaRPr lang="en-US" sz="2600" dirty="0">
              <a:solidFill>
                <a:srgbClr val="000000"/>
              </a:solidFill>
              <a:cs typeface="Calibri"/>
            </a:endParaRPr>
          </a:p>
          <a:p>
            <a:pPr marL="713740" lvl="1" indent="-457200">
              <a:defRPr/>
            </a:pPr>
            <a:r>
              <a:rPr lang="en-US" sz="2600" b="1" dirty="0">
                <a:solidFill>
                  <a:srgbClr val="7030A0"/>
                </a:solidFill>
              </a:rPr>
              <a:t>13-21 March – Spring Break</a:t>
            </a:r>
            <a:endParaRPr lang="en-US" sz="2600" dirty="0">
              <a:solidFill>
                <a:srgbClr val="000000"/>
              </a:solidFill>
              <a:cs typeface="Calibri"/>
            </a:endParaRPr>
          </a:p>
          <a:p>
            <a:pPr marL="713740" lvl="1" indent="-457200">
              <a:defRPr/>
            </a:pPr>
            <a:r>
              <a:rPr lang="en-US" sz="2600" b="1" dirty="0">
                <a:solidFill>
                  <a:srgbClr val="7030A0"/>
                </a:solidFill>
              </a:rPr>
              <a:t>28-31 May – Memorial Day Weekend</a:t>
            </a:r>
            <a:endParaRPr lang="en-US" sz="2600" dirty="0"/>
          </a:p>
          <a:p>
            <a:pPr marL="192405" indent="-192405" algn="ctr">
              <a:buNone/>
            </a:pPr>
            <a:endParaRPr lang="en-US" b="1" dirty="0">
              <a:latin typeface="Arial"/>
              <a:cs typeface="Arial"/>
            </a:endParaRPr>
          </a:p>
          <a:p>
            <a:pPr marL="192405" indent="-192405" algn="ctr">
              <a:buNone/>
            </a:pPr>
            <a:r>
              <a:rPr lang="en-US" sz="2200" b="1" dirty="0">
                <a:latin typeface="Arial"/>
                <a:cs typeface="Arial"/>
              </a:rPr>
              <a:t>Windows for leave submission and suspense dates for all absence requests will be sent out through your Staff Group Adjutants and student leadership.</a:t>
            </a:r>
          </a:p>
          <a:p>
            <a:pPr marL="192405" indent="-192405" algn="ctr">
              <a:buNone/>
            </a:pPr>
            <a:endParaRPr lang="en-US" b="1" dirty="0"/>
          </a:p>
          <a:p>
            <a:pPr marL="192405" indent="-192405" algn="ctr">
              <a:buNone/>
            </a:pPr>
            <a:r>
              <a:rPr lang="en-US" sz="2600" b="1" i="1" dirty="0">
                <a:solidFill>
                  <a:srgbClr val="FF0000"/>
                </a:solidFill>
                <a:latin typeface="Arial"/>
                <a:cs typeface="Arial"/>
              </a:rPr>
              <a:t>***DO NOT LEAVE THIS BRIEF AND IMMEDIATELY SUBMIT ABSENCE REQUESTS IN IPPS-A OR PURCHASE TICKETS FOR THESE LEAVE PERIODS***</a:t>
            </a:r>
            <a:endParaRPr lang="en-US" sz="2400" dirty="0">
              <a:solidFill>
                <a:srgbClr val="FF0000"/>
              </a:solidFill>
              <a:latin typeface="Arial"/>
              <a:cs typeface="Arial"/>
            </a:endParaRPr>
          </a:p>
          <a:p>
            <a:pPr marL="417195" lvl="1" indent="-160655"/>
            <a:endParaRPr lang="en-US" sz="2000" dirty="0"/>
          </a:p>
          <a:p>
            <a:pPr marL="417195" lvl="1" indent="-160655"/>
            <a:endParaRPr lang="en-US" sz="2000" dirty="0"/>
          </a:p>
          <a:p>
            <a:pPr marL="192405" indent="-192405"/>
            <a:endParaRPr lang="en-US" sz="2000" dirty="0"/>
          </a:p>
          <a:p>
            <a:pPr marL="192405" indent="-192405"/>
            <a:endParaRPr lang="en-US" sz="2000" dirty="0"/>
          </a:p>
          <a:p>
            <a:pPr marL="192405" indent="-192405"/>
            <a:endParaRPr lang="en-US" sz="2000" dirty="0"/>
          </a:p>
        </p:txBody>
      </p:sp>
      <p:sp>
        <p:nvSpPr>
          <p:cNvPr id="6" name="Title 47"/>
          <p:cNvSpPr txBox="1">
            <a:spLocks/>
          </p:cNvSpPr>
          <p:nvPr/>
        </p:nvSpPr>
        <p:spPr>
          <a:xfrm>
            <a:off x="4571999" y="14797"/>
            <a:ext cx="4572001" cy="610845"/>
          </a:xfrm>
          <a:prstGeom prst="rect">
            <a:avLst/>
          </a:prstGeom>
        </p:spPr>
        <p:txBody>
          <a:bodyPr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endParaRPr lang="en-US" sz="3200">
              <a:latin typeface="+mn-lt"/>
            </a:endParaRPr>
          </a:p>
        </p:txBody>
      </p:sp>
      <p:sp>
        <p:nvSpPr>
          <p:cNvPr id="5" name="Title 47">
            <a:extLst>
              <a:ext uri="{FF2B5EF4-FFF2-40B4-BE49-F238E27FC236}">
                <a16:creationId xmlns:a16="http://schemas.microsoft.com/office/drawing/2014/main" id="{5BD1BC36-EE8A-A4E1-0DAE-1509485A36BE}"/>
              </a:ext>
            </a:extLst>
          </p:cNvPr>
          <p:cNvSpPr txBox="1">
            <a:spLocks/>
          </p:cNvSpPr>
          <p:nvPr/>
        </p:nvSpPr>
        <p:spPr>
          <a:xfrm>
            <a:off x="4571998" y="18854"/>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pPr algn="l"/>
            <a:r>
              <a:rPr lang="en-US">
                <a:solidFill>
                  <a:schemeClr val="bg1"/>
                </a:solidFill>
                <a:latin typeface="Calibri"/>
                <a:ea typeface="Calibri"/>
                <a:cs typeface="Calibri"/>
              </a:rPr>
              <a:t>LEAVE OPPORTUNITIES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304800" y="993699"/>
            <a:ext cx="8270033" cy="5821990"/>
          </a:xfrm>
          <a:noFill/>
          <a:ln>
            <a:noFill/>
          </a:ln>
        </p:spPr>
        <p:txBody>
          <a:bodyPr vert="horz" lIns="457200" tIns="45720" rIns="91440" bIns="45720" rtlCol="0" anchor="t">
            <a:noAutofit/>
          </a:bodyPr>
          <a:lstStyle/>
          <a:p>
            <a:pPr>
              <a:spcBef>
                <a:spcPts val="600"/>
              </a:spcBef>
              <a:buFont typeface="Arial" panose="020B0604020202020204" pitchFamily="34" charset="0"/>
              <a:buChar char="•"/>
            </a:pPr>
            <a:r>
              <a:rPr lang="en-US" sz="2400">
                <a:latin typeface="Calibri"/>
                <a:ea typeface="Calibri"/>
                <a:cs typeface="Calibri"/>
              </a:rPr>
              <a:t>Class President / VP / Section Leaders and Adjutants are USSD's lines of communication.</a:t>
            </a:r>
          </a:p>
          <a:p>
            <a:pPr marL="457200" lvl="1" indent="0">
              <a:spcBef>
                <a:spcPts val="600"/>
              </a:spcBef>
              <a:buNone/>
            </a:pPr>
            <a:endParaRPr lang="en-US" sz="2400">
              <a:latin typeface="Calibri" panose="020F0502020204030204" pitchFamily="34" charset="0"/>
              <a:ea typeface="Calibri" panose="020F0502020204030204" pitchFamily="34" charset="0"/>
              <a:cs typeface="Calibri" panose="020F0502020204030204" pitchFamily="34" charset="0"/>
            </a:endParaRPr>
          </a:p>
          <a:p>
            <a:pPr>
              <a:spcBef>
                <a:spcPts val="600"/>
              </a:spcBef>
              <a:buFont typeface="Arial" panose="020B0604020202020204" pitchFamily="34" charset="0"/>
              <a:buChar char="•"/>
            </a:pPr>
            <a:r>
              <a:rPr lang="en-US" sz="2400">
                <a:latin typeface="Calibri"/>
                <a:ea typeface="Calibri"/>
                <a:cs typeface="Calibri"/>
              </a:rPr>
              <a:t>Announcements will be pushed throughout the year via student leadership, MS Teams, Canvas, and/or E-Mail.</a:t>
            </a:r>
          </a:p>
          <a:p>
            <a:pPr marL="0" indent="0">
              <a:spcBef>
                <a:spcPts val="600"/>
              </a:spcBef>
              <a:buNone/>
            </a:pPr>
            <a:endParaRPr lang="en-US" sz="2400" strike="sngStrike">
              <a:solidFill>
                <a:srgbClr val="FF000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buFont typeface="Arial" panose="020B0604020202020204" pitchFamily="34" charset="0"/>
              <a:buChar char="•"/>
            </a:pPr>
            <a:r>
              <a:rPr lang="en-US" sz="2400">
                <a:latin typeface="Calibri"/>
                <a:ea typeface="Calibri"/>
                <a:cs typeface="Calibri"/>
              </a:rPr>
              <a:t>The command will email you regarding medical readiness and training requirements.  You are responsible for acknowledging/responding to these messages </a:t>
            </a:r>
            <a:r>
              <a:rPr lang="en-US" sz="2400" u="sng">
                <a:solidFill>
                  <a:srgbClr val="FF0000"/>
                </a:solidFill>
                <a:latin typeface="Calibri"/>
                <a:ea typeface="Calibri"/>
                <a:cs typeface="Calibri"/>
              </a:rPr>
              <a:t>within 1 duty day.</a:t>
            </a:r>
          </a:p>
        </p:txBody>
      </p:sp>
      <p:sp>
        <p:nvSpPr>
          <p:cNvPr id="6" name="TextBox 5"/>
          <p:cNvSpPr txBox="1"/>
          <p:nvPr/>
        </p:nvSpPr>
        <p:spPr>
          <a:xfrm>
            <a:off x="736769" y="5537762"/>
            <a:ext cx="7670459" cy="830997"/>
          </a:xfrm>
          <a:prstGeom prst="rect">
            <a:avLst/>
          </a:prstGeom>
          <a:solidFill>
            <a:srgbClr val="FFFF00"/>
          </a:solidFill>
          <a:ln>
            <a:solidFill>
              <a:schemeClr val="tx1"/>
            </a:solidFill>
          </a:ln>
        </p:spPr>
        <p:txBody>
          <a:bodyPr wrap="square" lIns="91440" tIns="45720" rIns="91440" bIns="45720" rtlCol="0" anchor="t">
            <a:spAutoFit/>
          </a:bodyPr>
          <a:lstStyle/>
          <a:p>
            <a:pPr algn="ctr"/>
            <a:r>
              <a:rPr lang="en-US" sz="2400" b="1">
                <a:latin typeface="Calibri"/>
                <a:ea typeface="Calibri"/>
                <a:cs typeface="Calibri"/>
              </a:rPr>
              <a:t>Coordinate with section or small group adjutants for all personnel </a:t>
            </a:r>
            <a:r>
              <a:rPr lang="en-US" sz="2400" b="1" dirty="0">
                <a:latin typeface="Calibri"/>
                <a:ea typeface="Calibri"/>
                <a:cs typeface="Calibri"/>
              </a:rPr>
              <a:t>actions</a:t>
            </a:r>
          </a:p>
        </p:txBody>
      </p:sp>
      <p:sp>
        <p:nvSpPr>
          <p:cNvPr id="7" name="Title 47"/>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ADMIN PROCEDURES</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idx="1"/>
          </p:nvPr>
        </p:nvSpPr>
        <p:spPr>
          <a:xfrm>
            <a:off x="872411" y="1313251"/>
            <a:ext cx="7399176" cy="5325836"/>
          </a:xfrm>
          <a:noFill/>
          <a:ln>
            <a:solidFill>
              <a:schemeClr val="bg1"/>
            </a:solidFill>
          </a:ln>
        </p:spPr>
        <p:txBody>
          <a:bodyPr lIns="91440" tIns="45720" rIns="91440" bIns="45720" anchor="t">
            <a:noAutofit/>
          </a:bodyPr>
          <a:lstStyle/>
          <a:p>
            <a:pPr marL="192405" indent="-192405" algn="ctr">
              <a:lnSpc>
                <a:spcPct val="90000"/>
              </a:lnSpc>
              <a:buNone/>
            </a:pPr>
            <a:r>
              <a:rPr lang="en-US" sz="2400" b="1" dirty="0">
                <a:latin typeface="Calibri" panose="020F0502020204030204" pitchFamily="34" charset="0"/>
                <a:ea typeface="Calibri" panose="020F0502020204030204" pitchFamily="34" charset="0"/>
                <a:cs typeface="Calibri" panose="020F0502020204030204" pitchFamily="34" charset="0"/>
              </a:rPr>
              <a:t>For those of you in need of a nursing room:</a:t>
            </a:r>
          </a:p>
          <a:p>
            <a:pPr marL="192405" indent="-192405" algn="ctr">
              <a:buNone/>
            </a:pPr>
            <a:r>
              <a:rPr lang="en-US" sz="2400" b="1" dirty="0">
                <a:latin typeface="Calibri"/>
                <a:ea typeface="Calibri"/>
                <a:cs typeface="Calibri"/>
              </a:rPr>
              <a:t> Two Locations:</a:t>
            </a:r>
            <a:endParaRPr lang="en-US" sz="2400" dirty="0">
              <a:latin typeface="Calibri"/>
              <a:ea typeface="Calibri"/>
              <a:cs typeface="Calibri"/>
            </a:endParaRPr>
          </a:p>
          <a:p>
            <a:pPr marL="192405" indent="-192405">
              <a:buNone/>
            </a:pPr>
            <a:r>
              <a:rPr lang="en-US" sz="2400" b="1" dirty="0">
                <a:latin typeface="Calibri"/>
                <a:ea typeface="Calibri"/>
                <a:cs typeface="Calibri"/>
              </a:rPr>
              <a:t>   1. 2</a:t>
            </a:r>
            <a:r>
              <a:rPr lang="en-US" sz="2400" b="1" baseline="30000" dirty="0">
                <a:latin typeface="Calibri"/>
                <a:ea typeface="Calibri"/>
                <a:cs typeface="Calibri"/>
              </a:rPr>
              <a:t>nd </a:t>
            </a:r>
            <a:r>
              <a:rPr lang="en-US" sz="2400" b="1" dirty="0">
                <a:latin typeface="Calibri"/>
                <a:ea typeface="Calibri"/>
                <a:cs typeface="Calibri"/>
              </a:rPr>
              <a:t>floor Women’s bathroom at the far end of the hallway (near ATSD).</a:t>
            </a:r>
            <a:endParaRPr lang="en-US" sz="2400" dirty="0">
              <a:latin typeface="Calibri"/>
              <a:ea typeface="Calibri"/>
              <a:cs typeface="Calibri"/>
            </a:endParaRPr>
          </a:p>
          <a:p>
            <a:pPr marL="192405" indent="-192405">
              <a:buNone/>
            </a:pPr>
            <a:r>
              <a:rPr lang="en-US" sz="2400" b="1" dirty="0">
                <a:latin typeface="Calibri"/>
                <a:ea typeface="Calibri"/>
                <a:cs typeface="Calibri"/>
              </a:rPr>
              <a:t>   2. Classroom 1106 on the 1st floor (labeled Mother’s Room). </a:t>
            </a:r>
          </a:p>
          <a:p>
            <a:pPr marL="192405" indent="-192405" algn="ctr">
              <a:buNone/>
            </a:pPr>
            <a:r>
              <a:rPr lang="en-US" sz="2400" b="1" dirty="0">
                <a:highlight>
                  <a:srgbClr val="00FFFF"/>
                </a:highlight>
                <a:latin typeface="Calibri"/>
                <a:ea typeface="Calibri"/>
                <a:cs typeface="Calibri"/>
              </a:rPr>
              <a:t>You must go to the security desk to gain access.</a:t>
            </a:r>
            <a:endParaRPr lang="en-US" dirty="0">
              <a:highlight>
                <a:srgbClr val="00FFFF"/>
              </a:highlight>
            </a:endParaRPr>
          </a:p>
          <a:p>
            <a:pPr marL="192405" indent="-192405" algn="ctr">
              <a:lnSpc>
                <a:spcPct val="90000"/>
              </a:lnSpc>
              <a:buNone/>
            </a:pP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0" marR="0" indent="0" algn="ctr">
              <a:buNone/>
            </a:pPr>
            <a:r>
              <a:rPr lang="en-US" sz="2400" b="1" dirty="0">
                <a:effectLst/>
                <a:latin typeface="Calibri"/>
                <a:ea typeface="Calibri"/>
                <a:cs typeface="Calibri"/>
              </a:rPr>
              <a:t>If you need to request an issue of the Improved Maternity Work Uniform/IMWU (OCP), please contact Mr</a:t>
            </a:r>
            <a:r>
              <a:rPr lang="en-US" sz="2400" b="1" dirty="0">
                <a:latin typeface="Calibri"/>
                <a:ea typeface="Calibri"/>
                <a:cs typeface="Calibri"/>
              </a:rPr>
              <a:t>.</a:t>
            </a:r>
            <a:r>
              <a:rPr lang="en-US" sz="2400" b="1" dirty="0">
                <a:effectLst/>
                <a:latin typeface="Calibri"/>
                <a:ea typeface="Calibri"/>
                <a:cs typeface="Calibri"/>
              </a:rPr>
              <a:t> Carter in the G4 via email or on TEAMS; </a:t>
            </a:r>
            <a:r>
              <a:rPr lang="en-US" sz="2400" b="1" u="sng" dirty="0">
                <a:solidFill>
                  <a:srgbClr val="467886"/>
                </a:solidFill>
                <a:effectLst/>
                <a:latin typeface="Calibri"/>
                <a:ea typeface="Calibri"/>
                <a:cs typeface="Calibri"/>
                <a:hlinkClick r:id="rId3"/>
              </a:rPr>
              <a:t>stephen.d.carter8.civ@army.mil</a:t>
            </a:r>
            <a:endParaRPr lang="en-US" sz="2400" b="1" dirty="0">
              <a:effectLst/>
              <a:latin typeface="Calibri"/>
              <a:ea typeface="Calibri"/>
              <a:cs typeface="Calibri"/>
            </a:endParaRPr>
          </a:p>
          <a:p>
            <a:pPr marL="192405" indent="-192405" algn="ctr">
              <a:lnSpc>
                <a:spcPct val="90000"/>
              </a:lnSpc>
              <a:buNone/>
            </a:pPr>
            <a:endParaRPr lang="en-US" sz="2800" b="1" dirty="0"/>
          </a:p>
        </p:txBody>
      </p:sp>
      <p:sp>
        <p:nvSpPr>
          <p:cNvPr id="5" name="Title 47"/>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MATERNITY/NURSING</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C05AF-C035-ADC7-AE7B-B63E2CDDB86E}"/>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B97B206-8826-3734-12AE-8D5BD67D402F}"/>
              </a:ext>
            </a:extLst>
          </p:cNvPr>
          <p:cNvSpPr>
            <a:spLocks noGrp="1"/>
          </p:cNvSpPr>
          <p:nvPr>
            <p:ph idx="1"/>
          </p:nvPr>
        </p:nvSpPr>
        <p:spPr>
          <a:xfrm>
            <a:off x="-1" y="2127962"/>
            <a:ext cx="9143999" cy="5029200"/>
          </a:xfrm>
        </p:spPr>
        <p:txBody>
          <a:bodyPr lIns="91440" tIns="45720" rIns="91440" bIns="45720" anchor="t">
            <a:noAutofit/>
          </a:bodyPr>
          <a:lstStyle/>
          <a:p>
            <a:pPr>
              <a:spcBef>
                <a:spcPts val="600"/>
              </a:spcBef>
            </a:pPr>
            <a:r>
              <a:rPr lang="en-US" sz="2000" b="1" dirty="0">
                <a:latin typeface="Calibri" panose="020F0502020204030204" pitchFamily="34" charset="0"/>
                <a:ea typeface="Calibri" panose="020F0502020204030204" pitchFamily="34" charset="0"/>
                <a:cs typeface="Calibri" panose="020F0502020204030204" pitchFamily="34" charset="0"/>
              </a:rPr>
              <a:t>Do not send or store on unclassified systems: photos showing battle scenes, casualties, destroyed/damaged equipment, or force protection arrangements</a:t>
            </a:r>
          </a:p>
          <a:p>
            <a:pPr>
              <a:spcBef>
                <a:spcPts val="600"/>
              </a:spcBef>
            </a:pPr>
            <a:r>
              <a:rPr lang="en-US" sz="2000" b="1" dirty="0">
                <a:latin typeface="Calibri" panose="020F0502020204030204" pitchFamily="34" charset="0"/>
                <a:ea typeface="Calibri" panose="020F0502020204030204" pitchFamily="34" charset="0"/>
                <a:cs typeface="Calibri" panose="020F0502020204030204" pitchFamily="34" charset="0"/>
              </a:rPr>
              <a:t>Destroy all Army products as classified trash.  Nothing developed as part of our routine work goes in the open trash – there are plenty of shredders. </a:t>
            </a:r>
          </a:p>
          <a:p>
            <a:pPr>
              <a:spcBef>
                <a:spcPts val="600"/>
              </a:spcBef>
            </a:pPr>
            <a:r>
              <a:rPr lang="en-US" sz="2000" b="1" dirty="0">
                <a:latin typeface="Calibri"/>
                <a:ea typeface="Calibri"/>
                <a:cs typeface="Calibri"/>
              </a:rPr>
              <a:t>At minimum, CUI markings for unclassified DoD documents will include the acronym “CUI” in the banner header and footer of the document.</a:t>
            </a:r>
            <a:r>
              <a:rPr lang="en-US" b="1" dirty="0">
                <a:latin typeface="Calibri"/>
                <a:ea typeface="Calibri"/>
                <a:cs typeface="Calibri"/>
              </a:rPr>
              <a:t> </a:t>
            </a:r>
          </a:p>
          <a:p>
            <a:pPr>
              <a:spcBef>
                <a:spcPts val="600"/>
              </a:spcBef>
            </a:pPr>
            <a:r>
              <a:rPr lang="en-US" sz="2000" b="1" dirty="0">
                <a:latin typeface="Calibri"/>
                <a:ea typeface="Calibri"/>
                <a:cs typeface="Calibri"/>
              </a:rPr>
              <a:t>No CUI information will be posted on Blackboard; CUI material is not authorized for IMS access unless it is curriculum related and been approved for release.</a:t>
            </a:r>
          </a:p>
          <a:p>
            <a:pPr>
              <a:spcBef>
                <a:spcPts val="600"/>
              </a:spcBef>
            </a:pPr>
            <a:r>
              <a:rPr lang="en-US" sz="2000" b="1" dirty="0">
                <a:latin typeface="Calibri"/>
                <a:ea typeface="Calibri"/>
                <a:cs typeface="Calibri"/>
              </a:rPr>
              <a:t>Be careful about using historical files that you bring with you from previous assignments.</a:t>
            </a:r>
          </a:p>
          <a:p>
            <a:pPr>
              <a:spcBef>
                <a:spcPts val="600"/>
              </a:spcBef>
            </a:pPr>
            <a:r>
              <a:rPr lang="en-US" sz="2000" b="1" dirty="0">
                <a:solidFill>
                  <a:srgbClr val="0000FF"/>
                </a:solidFill>
                <a:latin typeface="Calibri" panose="020F0502020204030204" pitchFamily="34" charset="0"/>
                <a:ea typeface="Calibri" panose="020F0502020204030204" pitchFamily="34" charset="0"/>
                <a:cs typeface="Calibri" panose="020F0502020204030204" pitchFamily="34" charset="0"/>
              </a:rPr>
              <a:t>Monitor the people you work with and remind them of OPSEC: Watch out for classification on notes pages!</a:t>
            </a:r>
            <a:endParaRPr lang="en-US" sz="2000" b="1" dirty="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B3D11D5A-0557-7B90-517F-EF478C592CA1}"/>
              </a:ext>
            </a:extLst>
          </p:cNvPr>
          <p:cNvSpPr/>
          <p:nvPr/>
        </p:nvSpPr>
        <p:spPr>
          <a:xfrm>
            <a:off x="0" y="980530"/>
            <a:ext cx="9144000" cy="830997"/>
          </a:xfrm>
          <a:prstGeom prst="rect">
            <a:avLst/>
          </a:prstGeom>
        </p:spPr>
        <p:txBody>
          <a:bodyPr wrap="square">
            <a:spAutoFit/>
          </a:bodyPr>
          <a:lstStyle/>
          <a:p>
            <a:pPr algn="ctr">
              <a:spcBef>
                <a:spcPts val="600"/>
              </a:spcBef>
            </a:pPr>
            <a:r>
              <a:rPr lang="en-US" sz="2400" b="1">
                <a:latin typeface="Arial" panose="020B0604020202020204" pitchFamily="34" charset="0"/>
                <a:cs typeface="Arial" panose="020B0604020202020204" pitchFamily="34" charset="0"/>
              </a:rPr>
              <a:t>DOD INSTRUCTION 5200.48 CONTROLLED UNCLASSIFIED INFORMATION (CUI) March 6, 2020</a:t>
            </a:r>
          </a:p>
        </p:txBody>
      </p:sp>
      <p:sp>
        <p:nvSpPr>
          <p:cNvPr id="9" name="Title 47">
            <a:extLst>
              <a:ext uri="{FF2B5EF4-FFF2-40B4-BE49-F238E27FC236}">
                <a16:creationId xmlns:a16="http://schemas.microsoft.com/office/drawing/2014/main" id="{9AE20FAF-21EC-D5F5-5B0B-0F34F3D4C1DD}"/>
              </a:ext>
            </a:extLst>
          </p:cNvPr>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OPSEC</a:t>
            </a:r>
            <a:endParaRPr lang="en-US"/>
          </a:p>
        </p:txBody>
      </p:sp>
    </p:spTree>
    <p:extLst>
      <p:ext uri="{BB962C8B-B14F-4D97-AF65-F5344CB8AC3E}">
        <p14:creationId xmlns:p14="http://schemas.microsoft.com/office/powerpoint/2010/main" val="846739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C75F4-2FE2-CF11-1286-1E6261027493}"/>
            </a:ext>
          </a:extLst>
        </p:cNvPr>
        <p:cNvGrpSpPr/>
        <p:nvPr/>
      </p:nvGrpSpPr>
      <p:grpSpPr>
        <a:xfrm>
          <a:off x="0" y="0"/>
          <a:ext cx="0" cy="0"/>
          <a:chOff x="0" y="0"/>
          <a:chExt cx="0" cy="0"/>
        </a:xfrm>
      </p:grpSpPr>
      <p:sp>
        <p:nvSpPr>
          <p:cNvPr id="5" name="Title 47">
            <a:extLst>
              <a:ext uri="{FF2B5EF4-FFF2-40B4-BE49-F238E27FC236}">
                <a16:creationId xmlns:a16="http://schemas.microsoft.com/office/drawing/2014/main" id="{3F0E67B4-277F-B1EE-E0EF-7144D7681E58}"/>
              </a:ext>
            </a:extLst>
          </p:cNvPr>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TOBACCO USE</a:t>
            </a:r>
            <a:endParaRPr lang="en-US"/>
          </a:p>
        </p:txBody>
      </p:sp>
      <p:grpSp>
        <p:nvGrpSpPr>
          <p:cNvPr id="13" name="Group 12">
            <a:extLst>
              <a:ext uri="{FF2B5EF4-FFF2-40B4-BE49-F238E27FC236}">
                <a16:creationId xmlns:a16="http://schemas.microsoft.com/office/drawing/2014/main" id="{30EA6816-C828-F90D-5D5D-0CC3AA90F39F}"/>
              </a:ext>
            </a:extLst>
          </p:cNvPr>
          <p:cNvGrpSpPr/>
          <p:nvPr/>
        </p:nvGrpSpPr>
        <p:grpSpPr>
          <a:xfrm>
            <a:off x="512304" y="4646984"/>
            <a:ext cx="2058964" cy="1138567"/>
            <a:chOff x="359778" y="3688127"/>
            <a:chExt cx="2058964" cy="1138567"/>
          </a:xfrm>
        </p:grpSpPr>
        <p:pic>
          <p:nvPicPr>
            <p:cNvPr id="1026" name="Picture 2" descr="E-cigarette | Characteristics, Safety ...">
              <a:extLst>
                <a:ext uri="{FF2B5EF4-FFF2-40B4-BE49-F238E27FC236}">
                  <a16:creationId xmlns:a16="http://schemas.microsoft.com/office/drawing/2014/main" id="{1401098A-018F-1D5C-CFAA-8A17B6B26A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778" y="3688127"/>
              <a:ext cx="2058964" cy="1138567"/>
            </a:xfrm>
            <a:prstGeom prst="rect">
              <a:avLst/>
            </a:prstGeom>
            <a:noFill/>
            <a:extLst>
              <a:ext uri="{909E8E84-426E-40DD-AFC4-6F175D3DCCD1}">
                <a14:hiddenFill xmlns:a14="http://schemas.microsoft.com/office/drawing/2010/main">
                  <a:solidFill>
                    <a:srgbClr val="FFFFFF"/>
                  </a:solidFill>
                </a14:hiddenFill>
              </a:ext>
            </a:extLst>
          </p:spPr>
        </p:pic>
        <p:sp>
          <p:nvSpPr>
            <p:cNvPr id="8" name="&quot;Not Allowed&quot; Symbol 7">
              <a:extLst>
                <a:ext uri="{FF2B5EF4-FFF2-40B4-BE49-F238E27FC236}">
                  <a16:creationId xmlns:a16="http://schemas.microsoft.com/office/drawing/2014/main" id="{34FDCAEA-43E3-48C8-21B6-C75C5175ECEC}"/>
                </a:ext>
              </a:extLst>
            </p:cNvPr>
            <p:cNvSpPr/>
            <p:nvPr/>
          </p:nvSpPr>
          <p:spPr>
            <a:xfrm>
              <a:off x="1023133" y="3934244"/>
              <a:ext cx="732253" cy="646331"/>
            </a:xfrm>
            <a:prstGeom prst="noSmoking">
              <a:avLst/>
            </a:prstGeom>
            <a:solidFill>
              <a:srgbClr val="FF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grpSp>
      <p:grpSp>
        <p:nvGrpSpPr>
          <p:cNvPr id="16" name="Group 15">
            <a:extLst>
              <a:ext uri="{FF2B5EF4-FFF2-40B4-BE49-F238E27FC236}">
                <a16:creationId xmlns:a16="http://schemas.microsoft.com/office/drawing/2014/main" id="{E8663D3F-462D-5E70-6150-0DA278688B0A}"/>
              </a:ext>
            </a:extLst>
          </p:cNvPr>
          <p:cNvGrpSpPr/>
          <p:nvPr/>
        </p:nvGrpSpPr>
        <p:grpSpPr>
          <a:xfrm>
            <a:off x="6029414" y="4214890"/>
            <a:ext cx="2886610" cy="2010785"/>
            <a:chOff x="6069874" y="4457651"/>
            <a:chExt cx="2886610" cy="2010785"/>
          </a:xfrm>
        </p:grpSpPr>
        <p:pic>
          <p:nvPicPr>
            <p:cNvPr id="1030" name="Picture 6" descr="Copenhagen Wintergreen Long Cut Chewing ...">
              <a:extLst>
                <a:ext uri="{FF2B5EF4-FFF2-40B4-BE49-F238E27FC236}">
                  <a16:creationId xmlns:a16="http://schemas.microsoft.com/office/drawing/2014/main" id="{5EA4CA3E-2B1F-6521-472D-A4A28E5FA6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638" y="4814590"/>
              <a:ext cx="1653846" cy="165384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merica's Best Chew | Chewing Tobacco">
              <a:extLst>
                <a:ext uri="{FF2B5EF4-FFF2-40B4-BE49-F238E27FC236}">
                  <a16:creationId xmlns:a16="http://schemas.microsoft.com/office/drawing/2014/main" id="{24775AA4-B93D-1208-174B-1513A8C05A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9874" y="4457651"/>
              <a:ext cx="1828435" cy="1033463"/>
            </a:xfrm>
            <a:prstGeom prst="rect">
              <a:avLst/>
            </a:prstGeom>
            <a:noFill/>
            <a:extLst>
              <a:ext uri="{909E8E84-426E-40DD-AFC4-6F175D3DCCD1}">
                <a14:hiddenFill xmlns:a14="http://schemas.microsoft.com/office/drawing/2010/main">
                  <a:solidFill>
                    <a:srgbClr val="FFFFFF"/>
                  </a:solidFill>
                </a14:hiddenFill>
              </a:ext>
            </a:extLst>
          </p:spPr>
        </p:pic>
        <p:sp>
          <p:nvSpPr>
            <p:cNvPr id="10" name="&quot;Not Allowed&quot; Symbol 9">
              <a:extLst>
                <a:ext uri="{FF2B5EF4-FFF2-40B4-BE49-F238E27FC236}">
                  <a16:creationId xmlns:a16="http://schemas.microsoft.com/office/drawing/2014/main" id="{923FF841-5BCF-B1C8-C8A0-29C20519B8D3}"/>
                </a:ext>
              </a:extLst>
            </p:cNvPr>
            <p:cNvSpPr/>
            <p:nvPr/>
          </p:nvSpPr>
          <p:spPr>
            <a:xfrm>
              <a:off x="7329017" y="5198728"/>
              <a:ext cx="732253" cy="646331"/>
            </a:xfrm>
            <a:prstGeom prst="noSmoking">
              <a:avLst/>
            </a:prstGeom>
            <a:solidFill>
              <a:srgbClr val="FF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grpSp>
      <p:sp>
        <p:nvSpPr>
          <p:cNvPr id="12" name="TextBox 11">
            <a:extLst>
              <a:ext uri="{FF2B5EF4-FFF2-40B4-BE49-F238E27FC236}">
                <a16:creationId xmlns:a16="http://schemas.microsoft.com/office/drawing/2014/main" id="{60F2FD81-BD33-7591-CF45-740DF23943CE}"/>
              </a:ext>
            </a:extLst>
          </p:cNvPr>
          <p:cNvSpPr txBox="1"/>
          <p:nvPr/>
        </p:nvSpPr>
        <p:spPr>
          <a:xfrm>
            <a:off x="512304" y="1125099"/>
            <a:ext cx="8119389" cy="2308324"/>
          </a:xfrm>
          <a:prstGeom prst="rect">
            <a:avLst/>
          </a:prstGeom>
          <a:noFill/>
        </p:spPr>
        <p:txBody>
          <a:bodyPr wrap="square" lIns="91440" tIns="45720" rIns="91440" bIns="45720" anchor="t">
            <a:spAutoFit/>
          </a:bodyPr>
          <a:lstStyle/>
          <a:p>
            <a:pPr algn="ctr"/>
            <a:r>
              <a:rPr lang="en-US" sz="2400">
                <a:latin typeface="Calibri"/>
                <a:ea typeface="Calibri"/>
                <a:cs typeface="Calibri"/>
              </a:rPr>
              <a:t>Using tobacco products (to include </a:t>
            </a:r>
            <a:r>
              <a:rPr lang="en-US" sz="2400" b="1">
                <a:latin typeface="Calibri"/>
                <a:ea typeface="Calibri"/>
                <a:cs typeface="Calibri"/>
              </a:rPr>
              <a:t>cigarettes, cigars, cigarillos, smokeless tobacco and/or electronic cigarettes, inhaled tobacco, and all other tobacco products designed for human consumption</a:t>
            </a:r>
            <a:r>
              <a:rPr lang="en-US" sz="2400">
                <a:latin typeface="Calibri"/>
                <a:ea typeface="Calibri"/>
                <a:cs typeface="Calibri"/>
              </a:rPr>
              <a:t>) is prohibited in all DA-occupied workplaces except for designated smoking areas, as authorized by DODI 1010.15, Smoke-Free DOD Facilities.</a:t>
            </a:r>
          </a:p>
        </p:txBody>
      </p:sp>
      <p:grpSp>
        <p:nvGrpSpPr>
          <p:cNvPr id="17" name="Group 16">
            <a:extLst>
              <a:ext uri="{FF2B5EF4-FFF2-40B4-BE49-F238E27FC236}">
                <a16:creationId xmlns:a16="http://schemas.microsoft.com/office/drawing/2014/main" id="{D21FA89B-5713-757E-AA40-249FC3D880C4}"/>
              </a:ext>
            </a:extLst>
          </p:cNvPr>
          <p:cNvGrpSpPr/>
          <p:nvPr/>
        </p:nvGrpSpPr>
        <p:grpSpPr>
          <a:xfrm>
            <a:off x="3553086" y="4182900"/>
            <a:ext cx="1458613" cy="1458613"/>
            <a:chOff x="4138406" y="3615852"/>
            <a:chExt cx="1458613" cy="1458613"/>
          </a:xfrm>
        </p:grpSpPr>
        <p:pic>
          <p:nvPicPr>
            <p:cNvPr id="7" name="Picture 6" descr="Icon&#10;&#10;AI-generated content may be incorrect.">
              <a:extLst>
                <a:ext uri="{FF2B5EF4-FFF2-40B4-BE49-F238E27FC236}">
                  <a16:creationId xmlns:a16="http://schemas.microsoft.com/office/drawing/2014/main" id="{9E1EEA7A-6A12-71E2-263E-EE1C44ABF5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38406" y="3615852"/>
              <a:ext cx="1458613" cy="1458613"/>
            </a:xfrm>
            <a:prstGeom prst="rect">
              <a:avLst/>
            </a:prstGeom>
          </p:spPr>
        </p:pic>
        <p:sp>
          <p:nvSpPr>
            <p:cNvPr id="11" name="&quot;Not Allowed&quot; Symbol 10">
              <a:extLst>
                <a:ext uri="{FF2B5EF4-FFF2-40B4-BE49-F238E27FC236}">
                  <a16:creationId xmlns:a16="http://schemas.microsoft.com/office/drawing/2014/main" id="{718AE7D2-1099-F9EE-36E9-5775D1828961}"/>
                </a:ext>
              </a:extLst>
            </p:cNvPr>
            <p:cNvSpPr/>
            <p:nvPr/>
          </p:nvSpPr>
          <p:spPr>
            <a:xfrm>
              <a:off x="4701967" y="4323819"/>
              <a:ext cx="732253" cy="646331"/>
            </a:xfrm>
            <a:prstGeom prst="noSmoking">
              <a:avLst/>
            </a:prstGeom>
            <a:solidFill>
              <a:srgbClr val="FF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grpSp>
    </p:spTree>
    <p:extLst>
      <p:ext uri="{BB962C8B-B14F-4D97-AF65-F5344CB8AC3E}">
        <p14:creationId xmlns:p14="http://schemas.microsoft.com/office/powerpoint/2010/main" val="191518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3336925" y="550863"/>
            <a:ext cx="3309938" cy="641350"/>
          </a:xfrm>
          <a:prstGeom prst="rect">
            <a:avLst/>
          </a:prstGeom>
          <a:noFill/>
          <a:ln w="12700">
            <a:noFill/>
            <a:miter lim="800000"/>
            <a:headEnd/>
            <a:tailEnd/>
          </a:ln>
        </p:spPr>
        <p:txBody>
          <a:bodyPr wrap="none" anchor="ctr"/>
          <a:lstStyle/>
          <a:p>
            <a:endParaRPr lang="en-US"/>
          </a:p>
        </p:txBody>
      </p:sp>
      <p:sp>
        <p:nvSpPr>
          <p:cNvPr id="7" name="Title 47"/>
          <p:cNvSpPr txBox="1">
            <a:spLocks/>
          </p:cNvSpPr>
          <p:nvPr/>
        </p:nvSpPr>
        <p:spPr>
          <a:xfrm>
            <a:off x="4571999" y="1479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URINALYSIS PROGRAM</a:t>
            </a:r>
            <a:endParaRPr lang="en-US"/>
          </a:p>
        </p:txBody>
      </p:sp>
      <p:sp>
        <p:nvSpPr>
          <p:cNvPr id="3" name="TextBox 2">
            <a:extLst>
              <a:ext uri="{FF2B5EF4-FFF2-40B4-BE49-F238E27FC236}">
                <a16:creationId xmlns:a16="http://schemas.microsoft.com/office/drawing/2014/main" id="{8818B901-2897-AEC9-F85C-41D51B1FD27D}"/>
              </a:ext>
            </a:extLst>
          </p:cNvPr>
          <p:cNvSpPr txBox="1"/>
          <p:nvPr/>
        </p:nvSpPr>
        <p:spPr>
          <a:xfrm>
            <a:off x="118613" y="1067519"/>
            <a:ext cx="8906773" cy="50475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300" dirty="0">
                <a:latin typeface="Calibri" panose="020F0502020204030204" pitchFamily="34" charset="0"/>
                <a:ea typeface="Calibri" panose="020F0502020204030204" pitchFamily="34" charset="0"/>
                <a:cs typeface="Calibri" panose="020F0502020204030204" pitchFamily="34" charset="0"/>
              </a:rPr>
              <a:t>Random</a:t>
            </a:r>
            <a:r>
              <a:rPr lang="en-US" sz="2300" baseline="0" dirty="0">
                <a:latin typeface="Calibri" panose="020F0502020204030204" pitchFamily="34" charset="0"/>
                <a:ea typeface="Calibri" panose="020F0502020204030204" pitchFamily="34" charset="0"/>
                <a:cs typeface="Calibri" panose="020F0502020204030204" pitchFamily="34" charset="0"/>
              </a:rPr>
              <a:t> officer selection- US Army</a:t>
            </a:r>
            <a:r>
              <a:rPr lang="en-US" sz="2300"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Arial"/>
              <a:buChar char="•"/>
            </a:pPr>
            <a:endParaRPr lang="en-US" sz="23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a:buChar char="•"/>
            </a:pPr>
            <a:r>
              <a:rPr lang="en-US" sz="2300" baseline="0" dirty="0">
                <a:latin typeface="Calibri" panose="020F0502020204030204" pitchFamily="34" charset="0"/>
                <a:ea typeface="Calibri" panose="020F0502020204030204" pitchFamily="34" charset="0"/>
                <a:cs typeface="Calibri" panose="020F0502020204030204" pitchFamily="34" charset="0"/>
              </a:rPr>
              <a:t>Sister services run their own program</a:t>
            </a:r>
            <a:r>
              <a:rPr lang="en-US" sz="2300"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Arial"/>
              <a:buChar char="•"/>
            </a:pPr>
            <a:endParaRPr lang="en-US" sz="23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a:buChar char="•"/>
            </a:pPr>
            <a:r>
              <a:rPr lang="en-US" sz="2300" baseline="0" dirty="0">
                <a:latin typeface="Calibri" panose="020F0502020204030204" pitchFamily="34" charset="0"/>
                <a:ea typeface="Calibri" panose="020F0502020204030204" pitchFamily="34" charset="0"/>
                <a:cs typeface="Calibri" panose="020F0502020204030204" pitchFamily="34" charset="0"/>
              </a:rPr>
              <a:t>Notification is by phone </a:t>
            </a:r>
            <a:r>
              <a:rPr lang="en-US" sz="2300" dirty="0">
                <a:latin typeface="Calibri" panose="020F0502020204030204" pitchFamily="34" charset="0"/>
                <a:ea typeface="Calibri" panose="020F0502020204030204" pitchFamily="34" charset="0"/>
                <a:cs typeface="Calibri" panose="020F0502020204030204" pitchFamily="34" charset="0"/>
              </a:rPr>
              <a:t>call, text </a:t>
            </a:r>
            <a:r>
              <a:rPr lang="en-US" sz="2300" baseline="0" dirty="0">
                <a:latin typeface="Calibri" panose="020F0502020204030204" pitchFamily="34" charset="0"/>
                <a:ea typeface="Calibri" panose="020F0502020204030204" pitchFamily="34" charset="0"/>
                <a:cs typeface="Calibri" panose="020F0502020204030204" pitchFamily="34" charset="0"/>
              </a:rPr>
              <a:t>&amp; email through the </a:t>
            </a:r>
            <a:r>
              <a:rPr lang="en-US" sz="2300" b="1" u="sng" baseline="0" dirty="0">
                <a:solidFill>
                  <a:srgbClr val="0000FF"/>
                </a:solidFill>
                <a:latin typeface="Calibri" panose="020F0502020204030204" pitchFamily="34" charset="0"/>
                <a:ea typeface="Calibri" panose="020F0502020204030204" pitchFamily="34" charset="0"/>
                <a:cs typeface="Calibri" panose="020F0502020204030204" pitchFamily="34" charset="0"/>
              </a:rPr>
              <a:t>ALERT! System</a:t>
            </a:r>
            <a:r>
              <a:rPr lang="en-US" sz="2300" dirty="0">
                <a:latin typeface="Calibri" panose="020F0502020204030204" pitchFamily="34" charset="0"/>
                <a:ea typeface="Calibri" panose="020F0502020204030204" pitchFamily="34" charset="0"/>
                <a:cs typeface="Calibri" panose="020F0502020204030204" pitchFamily="34" charset="0"/>
              </a:rPr>
              <a:t>  </a:t>
            </a:r>
          </a:p>
          <a:p>
            <a:pPr marL="800100" lvl="1" indent="-342900">
              <a:buFont typeface="Arial"/>
              <a:buChar char="•"/>
            </a:pPr>
            <a:r>
              <a:rPr lang="en-US" sz="2300" b="1" u="sng" dirty="0">
                <a:latin typeface="Calibri" panose="020F0502020204030204" pitchFamily="34" charset="0"/>
                <a:ea typeface="Calibri" panose="020F0502020204030204" pitchFamily="34" charset="0"/>
                <a:cs typeface="Calibri" panose="020F0502020204030204" pitchFamily="34" charset="0"/>
              </a:rPr>
              <a:t>Registration for ALERT at Fort Leavenworth is required</a:t>
            </a:r>
          </a:p>
          <a:p>
            <a:pPr marL="800100" lvl="1" indent="-342900">
              <a:buFont typeface="Arial"/>
              <a:buChar char="•"/>
            </a:pPr>
            <a:r>
              <a:rPr lang="en-US" sz="2300" dirty="0">
                <a:latin typeface="Calibri" panose="020F0502020204030204" pitchFamily="34" charset="0"/>
                <a:ea typeface="Calibri" panose="020F0502020204030204" pitchFamily="34" charset="0"/>
                <a:cs typeface="Calibri" panose="020F0502020204030204" pitchFamily="34" charset="0"/>
              </a:rPr>
              <a:t>Unblock the ALERT phone number</a:t>
            </a:r>
          </a:p>
          <a:p>
            <a:pPr marL="800100" lvl="1" indent="-342900">
              <a:buFont typeface="Arial"/>
              <a:buChar char="•"/>
            </a:pPr>
            <a:endParaRPr lang="en-US" sz="23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a:buChar char="•"/>
            </a:pPr>
            <a:r>
              <a:rPr lang="en-US" sz="2300" dirty="0">
                <a:latin typeface="Calibri" panose="020F0502020204030204" pitchFamily="34" charset="0"/>
                <a:ea typeface="Calibri" panose="020F0502020204030204" pitchFamily="34" charset="0"/>
                <a:cs typeface="Calibri" panose="020F0502020204030204" pitchFamily="34" charset="0"/>
              </a:rPr>
              <a:t>Report IN DUTY UNIFORM </a:t>
            </a:r>
            <a:r>
              <a:rPr lang="en-US" sz="2300" baseline="0" dirty="0">
                <a:latin typeface="Calibri" panose="020F0502020204030204" pitchFamily="34" charset="0"/>
                <a:ea typeface="Calibri" panose="020F0502020204030204" pitchFamily="34" charset="0"/>
                <a:cs typeface="Calibri" panose="020F0502020204030204" pitchFamily="34" charset="0"/>
              </a:rPr>
              <a:t>at designated time/place</a:t>
            </a:r>
            <a:r>
              <a:rPr lang="en-US" sz="2300"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Arial"/>
              <a:buChar char="•"/>
            </a:pPr>
            <a:endParaRPr lang="en-US" sz="23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a:buChar char="•"/>
            </a:pPr>
            <a:r>
              <a:rPr lang="en-US" sz="2300" dirty="0">
                <a:latin typeface="Calibri" panose="020F0502020204030204" pitchFamily="34" charset="0"/>
                <a:ea typeface="Calibri" panose="020F0502020204030204" pitchFamily="34" charset="0"/>
                <a:cs typeface="Calibri" panose="020F0502020204030204" pitchFamily="34" charset="0"/>
              </a:rPr>
              <a:t>Notify your Chain of Command if you will not be on time (</a:t>
            </a:r>
            <a:r>
              <a:rPr lang="en-US" sz="2300" baseline="0" dirty="0">
                <a:latin typeface="Calibri" panose="020F0502020204030204" pitchFamily="34" charset="0"/>
                <a:ea typeface="Calibri" panose="020F0502020204030204" pitchFamily="34" charset="0"/>
                <a:cs typeface="Calibri" panose="020F0502020204030204" pitchFamily="34" charset="0"/>
              </a:rPr>
              <a:t>SGA, </a:t>
            </a:r>
            <a:r>
              <a:rPr lang="en-US" sz="2300" dirty="0">
                <a:latin typeface="Calibri" panose="020F0502020204030204" pitchFamily="34" charset="0"/>
                <a:ea typeface="Calibri" panose="020F0502020204030204" pitchFamily="34" charset="0"/>
                <a:cs typeface="Calibri" panose="020F0502020204030204" pitchFamily="34" charset="0"/>
              </a:rPr>
              <a:t>TL or </a:t>
            </a:r>
            <a:r>
              <a:rPr lang="en-US" sz="2300" baseline="0" dirty="0">
                <a:latin typeface="Calibri" panose="020F0502020204030204" pitchFamily="34" charset="0"/>
                <a:ea typeface="Calibri" panose="020F0502020204030204" pitchFamily="34" charset="0"/>
                <a:cs typeface="Calibri" panose="020F0502020204030204" pitchFamily="34" charset="0"/>
              </a:rPr>
              <a:t>USSD</a:t>
            </a:r>
            <a:r>
              <a:rPr lang="en-US" sz="2300"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a:buChar char="•"/>
            </a:pPr>
            <a:endParaRPr lang="en-US" sz="23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a:buChar char="•"/>
            </a:pPr>
            <a:r>
              <a:rPr lang="en-US" sz="2300" baseline="0" dirty="0">
                <a:latin typeface="Calibri" panose="020F0502020204030204" pitchFamily="34" charset="0"/>
                <a:ea typeface="Calibri" panose="020F0502020204030204" pitchFamily="34" charset="0"/>
                <a:cs typeface="Calibri" panose="020F0502020204030204" pitchFamily="34" charset="0"/>
              </a:rPr>
              <a:t>Observers are tasked from sections by USSD to support</a:t>
            </a:r>
            <a:endParaRPr lang="en-US" sz="23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6343D5-D067-1B71-72F5-455E1E3BD56F}"/>
              </a:ext>
            </a:extLst>
          </p:cNvPr>
          <p:cNvSpPr>
            <a:spLocks noGrp="1"/>
          </p:cNvSpPr>
          <p:nvPr>
            <p:ph idx="1"/>
          </p:nvPr>
        </p:nvSpPr>
        <p:spPr>
          <a:xfrm>
            <a:off x="457200" y="1477010"/>
            <a:ext cx="8229600" cy="4343400"/>
          </a:xfrm>
        </p:spPr>
        <p:txBody>
          <a:bodyPr vert="horz" lIns="91440" tIns="45720" rIns="91440" bIns="45720" rtlCol="0" anchor="t">
            <a:normAutofit fontScale="92500" lnSpcReduction="10000"/>
          </a:bodyPr>
          <a:lstStyle/>
          <a:p>
            <a:r>
              <a:rPr lang="en-US" dirty="0"/>
              <a:t>No bags can be left unattended anywhere</a:t>
            </a:r>
            <a:r>
              <a:rPr lang="en-US" sz="2400" dirty="0"/>
              <a:t> </a:t>
            </a:r>
            <a:r>
              <a:rPr lang="en-US" dirty="0"/>
              <a:t>in the building.  </a:t>
            </a:r>
          </a:p>
          <a:p>
            <a:endParaRPr lang="en-US" dirty="0"/>
          </a:p>
          <a:p>
            <a:r>
              <a:rPr lang="en-US" dirty="0"/>
              <a:t>DO NOT bring bags into auditoriums.</a:t>
            </a:r>
          </a:p>
          <a:p>
            <a:endParaRPr lang="en-US" dirty="0"/>
          </a:p>
          <a:p>
            <a:r>
              <a:rPr lang="en-US" dirty="0"/>
              <a:t>Use your classroom/lockers for storage</a:t>
            </a:r>
          </a:p>
          <a:p>
            <a:endParaRPr lang="en-US" dirty="0"/>
          </a:p>
          <a:p>
            <a:r>
              <a:rPr lang="en-US" dirty="0"/>
              <a:t>During warfighting application, especially classified blocks use the "puka's" outside door for your electronics and take your bags inside classrooms.</a:t>
            </a:r>
          </a:p>
        </p:txBody>
      </p:sp>
      <p:sp>
        <p:nvSpPr>
          <p:cNvPr id="5" name="Title 47">
            <a:extLst>
              <a:ext uri="{FF2B5EF4-FFF2-40B4-BE49-F238E27FC236}">
                <a16:creationId xmlns:a16="http://schemas.microsoft.com/office/drawing/2014/main" id="{7668AFA1-7147-13E0-DDBD-37FFC3D6872C}"/>
              </a:ext>
            </a:extLst>
          </p:cNvPr>
          <p:cNvSpPr txBox="1">
            <a:spLocks/>
          </p:cNvSpPr>
          <p:nvPr/>
        </p:nvSpPr>
        <p:spPr>
          <a:xfrm>
            <a:off x="4571999" y="95717"/>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a:solidFill>
                  <a:schemeClr val="bg1"/>
                </a:solidFill>
                <a:latin typeface="Calibri"/>
                <a:ea typeface="Calibri"/>
                <a:cs typeface="Calibri"/>
              </a:rPr>
              <a:t>BACK PACKS/LOCKERS</a:t>
            </a:r>
            <a:endParaRPr lang="en-US"/>
          </a:p>
        </p:txBody>
      </p:sp>
    </p:spTree>
    <p:extLst>
      <p:ext uri="{BB962C8B-B14F-4D97-AF65-F5344CB8AC3E}">
        <p14:creationId xmlns:p14="http://schemas.microsoft.com/office/powerpoint/2010/main" val="3490105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4572000" y="-21019"/>
            <a:ext cx="4572000" cy="630620"/>
          </a:xfrm>
        </p:spPr>
        <p:txBody>
          <a:bodyPr anchor="ctr"/>
          <a:lstStyle/>
          <a:p>
            <a:pPr eaLnBrk="1" hangingPunct="1"/>
            <a:r>
              <a:rPr lang="en-US" sz="2800" b="1" i="1">
                <a:solidFill>
                  <a:schemeClr val="bg1"/>
                </a:solidFill>
                <a:effectLst>
                  <a:outerShdw blurRad="38100" dist="38100" dir="2700000" algn="tl">
                    <a:srgbClr val="000000">
                      <a:alpha val="43137"/>
                    </a:srgbClr>
                  </a:outerShdw>
                </a:effectLst>
                <a:latin typeface="+mn-lt"/>
              </a:rPr>
              <a:t>PARKING</a:t>
            </a:r>
            <a:endParaRPr lang="en-US"/>
          </a:p>
        </p:txBody>
      </p:sp>
      <p:pic>
        <p:nvPicPr>
          <p:cNvPr id="1026" name="Picture 2" descr="C:\Users\tara.k.bradley\Pictures\Parking lot full funny sign pictu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185" y="1066800"/>
            <a:ext cx="7499630" cy="4724400"/>
          </a:xfrm>
          <a:prstGeom prst="rect">
            <a:avLst/>
          </a:prstGeom>
          <a:noFill/>
          <a:ln>
            <a:solidFill>
              <a:schemeClr val="tx1"/>
            </a:solid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91795" y="887212"/>
            <a:ext cx="3200400" cy="830997"/>
          </a:xfrm>
          <a:prstGeom prst="rect">
            <a:avLst/>
          </a:prstGeom>
          <a:noFill/>
        </p:spPr>
        <p:txBody>
          <a:bodyPr wrap="square" rtlCol="0">
            <a:spAutoFit/>
          </a:bodyPr>
          <a:lstStyle/>
          <a:p>
            <a:r>
              <a:rPr lang="en-US" sz="2400" b="1">
                <a:solidFill>
                  <a:srgbClr val="FF0000"/>
                </a:solidFill>
              </a:rPr>
              <a:t>Do not park at the Golf Course or areas in red!</a:t>
            </a:r>
          </a:p>
        </p:txBody>
      </p:sp>
      <p:sp>
        <p:nvSpPr>
          <p:cNvPr id="10" name="Rectangle 2"/>
          <p:cNvSpPr txBox="1">
            <a:spLocks noChangeArrowheads="1"/>
          </p:cNvSpPr>
          <p:nvPr/>
        </p:nvSpPr>
        <p:spPr>
          <a:xfrm>
            <a:off x="4572000" y="17081"/>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STUDENT PARKING</a:t>
            </a:r>
            <a:endParaRPr lang="en-US"/>
          </a:p>
        </p:txBody>
      </p:sp>
      <p:pic>
        <p:nvPicPr>
          <p:cNvPr id="4098" name="Picture 2" descr="Picture2[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
          <a:stretch/>
        </p:blipFill>
        <p:spPr bwMode="auto">
          <a:xfrm>
            <a:off x="4323303" y="2091635"/>
            <a:ext cx="4800600" cy="4473456"/>
          </a:xfrm>
          <a:prstGeom prst="rect">
            <a:avLst/>
          </a:prstGeom>
          <a:noFill/>
          <a:ln w="9525">
            <a:solidFill>
              <a:schemeClr val="tx1"/>
            </a:solidFill>
            <a:miter lim="800000"/>
            <a:headEnd/>
            <a:tailEnd/>
          </a:ln>
        </p:spPr>
      </p:pic>
      <p:grpSp>
        <p:nvGrpSpPr>
          <p:cNvPr id="48" name="Group 47">
            <a:extLst>
              <a:ext uri="{FF2B5EF4-FFF2-40B4-BE49-F238E27FC236}">
                <a16:creationId xmlns:a16="http://schemas.microsoft.com/office/drawing/2014/main" id="{C2B643EA-8364-CB3D-5C89-6A9200CEB477}"/>
              </a:ext>
            </a:extLst>
          </p:cNvPr>
          <p:cNvGrpSpPr/>
          <p:nvPr/>
        </p:nvGrpSpPr>
        <p:grpSpPr>
          <a:xfrm>
            <a:off x="19623" y="1193242"/>
            <a:ext cx="5187482" cy="5319712"/>
            <a:chOff x="4927654" y="2601939"/>
            <a:chExt cx="3886200" cy="3886200"/>
          </a:xfrm>
        </p:grpSpPr>
        <p:pic>
          <p:nvPicPr>
            <p:cNvPr id="24" name="Picture 2" descr="Picture2[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927654" y="2601939"/>
              <a:ext cx="3886200" cy="3886200"/>
            </a:xfrm>
            <a:prstGeom prst="rect">
              <a:avLst/>
            </a:prstGeom>
            <a:noFill/>
            <a:ln w="9525">
              <a:noFill/>
              <a:miter lim="800000"/>
              <a:headEnd/>
              <a:tailEnd/>
            </a:ln>
          </p:spPr>
        </p:pic>
        <p:sp>
          <p:nvSpPr>
            <p:cNvPr id="3" name="Right Arrow 2"/>
            <p:cNvSpPr/>
            <p:nvPr/>
          </p:nvSpPr>
          <p:spPr>
            <a:xfrm rot="8654058">
              <a:off x="6592464" y="4928542"/>
              <a:ext cx="1041413" cy="254489"/>
            </a:xfrm>
            <a:prstGeom prst="rightArrow">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26" name="Right Arrow 25"/>
            <p:cNvSpPr/>
            <p:nvPr/>
          </p:nvSpPr>
          <p:spPr>
            <a:xfrm rot="19141535">
              <a:off x="6697672" y="3535008"/>
              <a:ext cx="1041413" cy="254489"/>
            </a:xfrm>
            <a:prstGeom prst="rightArrow">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grpSp>
      <p:sp>
        <p:nvSpPr>
          <p:cNvPr id="5" name="Rectangle 4">
            <a:extLst>
              <a:ext uri="{FF2B5EF4-FFF2-40B4-BE49-F238E27FC236}">
                <a16:creationId xmlns:a16="http://schemas.microsoft.com/office/drawing/2014/main" id="{C9E8C84B-F290-8405-98A8-767DE5B5C677}"/>
              </a:ext>
            </a:extLst>
          </p:cNvPr>
          <p:cNvSpPr/>
          <p:nvPr/>
        </p:nvSpPr>
        <p:spPr>
          <a:xfrm rot="21045564">
            <a:off x="4412862" y="4571848"/>
            <a:ext cx="1127930" cy="251627"/>
          </a:xfrm>
          <a:prstGeom prst="rect">
            <a:avLst/>
          </a:prstGeom>
          <a:solidFill>
            <a:srgbClr val="FF3300">
              <a:alpha val="20000"/>
            </a:srgb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 Box 5"/>
          <p:cNvSpPr txBox="1">
            <a:spLocks noChangeArrowheads="1"/>
          </p:cNvSpPr>
          <p:nvPr/>
        </p:nvSpPr>
        <p:spPr bwMode="auto">
          <a:xfrm rot="21101313">
            <a:off x="4320714" y="4559292"/>
            <a:ext cx="1143000" cy="430887"/>
          </a:xfrm>
          <a:prstGeom prst="rect">
            <a:avLst/>
          </a:prstGeom>
          <a:noFill/>
          <a:ln w="9525">
            <a:noFill/>
            <a:miter lim="800000"/>
            <a:headEnd/>
            <a:tailEnd/>
          </a:ln>
        </p:spPr>
        <p:txBody>
          <a:bodyPr wrap="square">
            <a:spAutoFit/>
          </a:bodyPr>
          <a:lstStyle/>
          <a:p>
            <a:pPr algn="ctr"/>
            <a:r>
              <a:rPr lang="en-US" sz="1100" b="1">
                <a:effectLst>
                  <a:outerShdw blurRad="38100" dist="38100" dir="2700000" algn="tl">
                    <a:srgbClr val="000000">
                      <a:alpha val="43137"/>
                    </a:srgbClr>
                  </a:outerShdw>
                </a:effectLst>
                <a:latin typeface="Arial" pitchFamily="34" charset="0"/>
                <a:cs typeface="Arial" pitchFamily="34" charset="0"/>
              </a:rPr>
              <a:t>     F - LOT #2</a:t>
            </a:r>
          </a:p>
          <a:p>
            <a:pPr algn="ctr"/>
            <a:r>
              <a:rPr lang="en-US" sz="1100" b="1">
                <a:effectLst>
                  <a:outerShdw blurRad="38100" dist="38100" dir="2700000" algn="tl">
                    <a:srgbClr val="000000">
                      <a:alpha val="43137"/>
                    </a:srgbClr>
                  </a:outerShdw>
                </a:effectLst>
                <a:latin typeface="Arial" pitchFamily="34" charset="0"/>
                <a:cs typeface="Arial" pitchFamily="34" charset="0"/>
              </a:rPr>
              <a:t>     </a:t>
            </a:r>
          </a:p>
        </p:txBody>
      </p:sp>
      <p:sp>
        <p:nvSpPr>
          <p:cNvPr id="46" name="Half Frame 45">
            <a:extLst>
              <a:ext uri="{FF2B5EF4-FFF2-40B4-BE49-F238E27FC236}">
                <a16:creationId xmlns:a16="http://schemas.microsoft.com/office/drawing/2014/main" id="{6C44C7B2-A7EE-7C2A-D8A2-3AD2362F3069}"/>
              </a:ext>
            </a:extLst>
          </p:cNvPr>
          <p:cNvSpPr/>
          <p:nvPr/>
        </p:nvSpPr>
        <p:spPr>
          <a:xfrm rot="3718335">
            <a:off x="5125066" y="1951192"/>
            <a:ext cx="3373948" cy="3154477"/>
          </a:xfrm>
          <a:custGeom>
            <a:avLst/>
            <a:gdLst>
              <a:gd name="connsiteX0" fmla="*/ 0 w 2819400"/>
              <a:gd name="connsiteY0" fmla="*/ 0 h 1989773"/>
              <a:gd name="connsiteX1" fmla="*/ 2819400 w 2819400"/>
              <a:gd name="connsiteY1" fmla="*/ 0 h 1989773"/>
              <a:gd name="connsiteX2" fmla="*/ 1879609 w 2819400"/>
              <a:gd name="connsiteY2" fmla="*/ 663251 h 1989773"/>
              <a:gd name="connsiteX3" fmla="*/ 663251 w 2819400"/>
              <a:gd name="connsiteY3" fmla="*/ 663251 h 1989773"/>
              <a:gd name="connsiteX4" fmla="*/ 663251 w 2819400"/>
              <a:gd name="connsiteY4" fmla="*/ 1521688 h 1989773"/>
              <a:gd name="connsiteX5" fmla="*/ 0 w 2819400"/>
              <a:gd name="connsiteY5" fmla="*/ 1989773 h 1989773"/>
              <a:gd name="connsiteX6" fmla="*/ 0 w 2819400"/>
              <a:gd name="connsiteY6" fmla="*/ 0 h 1989773"/>
              <a:gd name="connsiteX0" fmla="*/ 600660 w 3420060"/>
              <a:gd name="connsiteY0" fmla="*/ 0 h 2317454"/>
              <a:gd name="connsiteX1" fmla="*/ 3420060 w 3420060"/>
              <a:gd name="connsiteY1" fmla="*/ 0 h 2317454"/>
              <a:gd name="connsiteX2" fmla="*/ 2480269 w 3420060"/>
              <a:gd name="connsiteY2" fmla="*/ 663251 h 2317454"/>
              <a:gd name="connsiteX3" fmla="*/ 1263911 w 3420060"/>
              <a:gd name="connsiteY3" fmla="*/ 663251 h 2317454"/>
              <a:gd name="connsiteX4" fmla="*/ 1263911 w 3420060"/>
              <a:gd name="connsiteY4" fmla="*/ 1521688 h 2317454"/>
              <a:gd name="connsiteX5" fmla="*/ 0 w 3420060"/>
              <a:gd name="connsiteY5" fmla="*/ 2317454 h 2317454"/>
              <a:gd name="connsiteX6" fmla="*/ 600660 w 3420060"/>
              <a:gd name="connsiteY6" fmla="*/ 0 h 2317454"/>
              <a:gd name="connsiteX0" fmla="*/ 600660 w 3420060"/>
              <a:gd name="connsiteY0" fmla="*/ 0 h 2317454"/>
              <a:gd name="connsiteX1" fmla="*/ 3420060 w 3420060"/>
              <a:gd name="connsiteY1" fmla="*/ 0 h 2317454"/>
              <a:gd name="connsiteX2" fmla="*/ 2480269 w 3420060"/>
              <a:gd name="connsiteY2" fmla="*/ 663251 h 2317454"/>
              <a:gd name="connsiteX3" fmla="*/ 1263911 w 3420060"/>
              <a:gd name="connsiteY3" fmla="*/ 663251 h 2317454"/>
              <a:gd name="connsiteX4" fmla="*/ 1144404 w 3420060"/>
              <a:gd name="connsiteY4" fmla="*/ 2029968 h 2317454"/>
              <a:gd name="connsiteX5" fmla="*/ 0 w 3420060"/>
              <a:gd name="connsiteY5" fmla="*/ 2317454 h 2317454"/>
              <a:gd name="connsiteX6" fmla="*/ 600660 w 3420060"/>
              <a:gd name="connsiteY6" fmla="*/ 0 h 2317454"/>
              <a:gd name="connsiteX0" fmla="*/ 600660 w 3420060"/>
              <a:gd name="connsiteY0" fmla="*/ 0 h 2317454"/>
              <a:gd name="connsiteX1" fmla="*/ 3420060 w 3420060"/>
              <a:gd name="connsiteY1" fmla="*/ 0 h 2317454"/>
              <a:gd name="connsiteX2" fmla="*/ 2480269 w 3420060"/>
              <a:gd name="connsiteY2" fmla="*/ 663251 h 2317454"/>
              <a:gd name="connsiteX3" fmla="*/ 1604096 w 3420060"/>
              <a:gd name="connsiteY3" fmla="*/ 774204 h 2317454"/>
              <a:gd name="connsiteX4" fmla="*/ 1144404 w 3420060"/>
              <a:gd name="connsiteY4" fmla="*/ 2029968 h 2317454"/>
              <a:gd name="connsiteX5" fmla="*/ 0 w 3420060"/>
              <a:gd name="connsiteY5" fmla="*/ 2317454 h 2317454"/>
              <a:gd name="connsiteX6" fmla="*/ 600660 w 3420060"/>
              <a:gd name="connsiteY6" fmla="*/ 0 h 2317454"/>
              <a:gd name="connsiteX0" fmla="*/ 600660 w 3347688"/>
              <a:gd name="connsiteY0" fmla="*/ 837023 h 3154477"/>
              <a:gd name="connsiteX1" fmla="*/ 3347688 w 3347688"/>
              <a:gd name="connsiteY1" fmla="*/ 0 h 3154477"/>
              <a:gd name="connsiteX2" fmla="*/ 2480269 w 3347688"/>
              <a:gd name="connsiteY2" fmla="*/ 1500274 h 3154477"/>
              <a:gd name="connsiteX3" fmla="*/ 1604096 w 3347688"/>
              <a:gd name="connsiteY3" fmla="*/ 1611227 h 3154477"/>
              <a:gd name="connsiteX4" fmla="*/ 1144404 w 3347688"/>
              <a:gd name="connsiteY4" fmla="*/ 2866991 h 3154477"/>
              <a:gd name="connsiteX5" fmla="*/ 0 w 3347688"/>
              <a:gd name="connsiteY5" fmla="*/ 3154477 h 3154477"/>
              <a:gd name="connsiteX6" fmla="*/ 600660 w 3347688"/>
              <a:gd name="connsiteY6" fmla="*/ 837023 h 3154477"/>
              <a:gd name="connsiteX0" fmla="*/ 753444 w 3347688"/>
              <a:gd name="connsiteY0" fmla="*/ 610825 h 3154477"/>
              <a:gd name="connsiteX1" fmla="*/ 3347688 w 3347688"/>
              <a:gd name="connsiteY1" fmla="*/ 0 h 3154477"/>
              <a:gd name="connsiteX2" fmla="*/ 2480269 w 3347688"/>
              <a:gd name="connsiteY2" fmla="*/ 1500274 h 3154477"/>
              <a:gd name="connsiteX3" fmla="*/ 1604096 w 3347688"/>
              <a:gd name="connsiteY3" fmla="*/ 1611227 h 3154477"/>
              <a:gd name="connsiteX4" fmla="*/ 1144404 w 3347688"/>
              <a:gd name="connsiteY4" fmla="*/ 2866991 h 3154477"/>
              <a:gd name="connsiteX5" fmla="*/ 0 w 3347688"/>
              <a:gd name="connsiteY5" fmla="*/ 3154477 h 3154477"/>
              <a:gd name="connsiteX6" fmla="*/ 753444 w 3347688"/>
              <a:gd name="connsiteY6" fmla="*/ 610825 h 3154477"/>
              <a:gd name="connsiteX0" fmla="*/ 753444 w 3373948"/>
              <a:gd name="connsiteY0" fmla="*/ 610825 h 3154477"/>
              <a:gd name="connsiteX1" fmla="*/ 3347688 w 3373948"/>
              <a:gd name="connsiteY1" fmla="*/ 0 h 3154477"/>
              <a:gd name="connsiteX2" fmla="*/ 3373948 w 3373948"/>
              <a:gd name="connsiteY2" fmla="*/ 794447 h 3154477"/>
              <a:gd name="connsiteX3" fmla="*/ 1604096 w 3373948"/>
              <a:gd name="connsiteY3" fmla="*/ 1611227 h 3154477"/>
              <a:gd name="connsiteX4" fmla="*/ 1144404 w 3373948"/>
              <a:gd name="connsiteY4" fmla="*/ 2866991 h 3154477"/>
              <a:gd name="connsiteX5" fmla="*/ 0 w 3373948"/>
              <a:gd name="connsiteY5" fmla="*/ 3154477 h 3154477"/>
              <a:gd name="connsiteX6" fmla="*/ 753444 w 3373948"/>
              <a:gd name="connsiteY6" fmla="*/ 610825 h 3154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3948" h="3154477">
                <a:moveTo>
                  <a:pt x="753444" y="610825"/>
                </a:moveTo>
                <a:lnTo>
                  <a:pt x="3347688" y="0"/>
                </a:lnTo>
                <a:lnTo>
                  <a:pt x="3373948" y="794447"/>
                </a:lnTo>
                <a:lnTo>
                  <a:pt x="1604096" y="1611227"/>
                </a:lnTo>
                <a:lnTo>
                  <a:pt x="1144404" y="2866991"/>
                </a:lnTo>
                <a:lnTo>
                  <a:pt x="0" y="3154477"/>
                </a:lnTo>
                <a:lnTo>
                  <a:pt x="753444" y="610825"/>
                </a:lnTo>
                <a:close/>
              </a:path>
            </a:pathLst>
          </a:custGeom>
          <a:solidFill>
            <a:srgbClr val="FF33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 Box 5">
            <a:extLst>
              <a:ext uri="{FF2B5EF4-FFF2-40B4-BE49-F238E27FC236}">
                <a16:creationId xmlns:a16="http://schemas.microsoft.com/office/drawing/2014/main" id="{1A3FC9D2-F08F-EC7C-5C73-60A67448BE07}"/>
              </a:ext>
            </a:extLst>
          </p:cNvPr>
          <p:cNvSpPr txBox="1">
            <a:spLocks noChangeArrowheads="1"/>
          </p:cNvSpPr>
          <p:nvPr/>
        </p:nvSpPr>
        <p:spPr bwMode="auto">
          <a:xfrm>
            <a:off x="6075903" y="2780064"/>
            <a:ext cx="1143000" cy="430887"/>
          </a:xfrm>
          <a:prstGeom prst="rect">
            <a:avLst/>
          </a:prstGeom>
          <a:noFill/>
          <a:ln w="9525">
            <a:noFill/>
            <a:miter lim="800000"/>
            <a:headEnd/>
            <a:tailEnd/>
          </a:ln>
        </p:spPr>
        <p:txBody>
          <a:bodyPr wrap="square">
            <a:spAutoFit/>
          </a:bodyPr>
          <a:lstStyle/>
          <a:p>
            <a:pPr algn="ctr"/>
            <a:r>
              <a:rPr lang="en-US" sz="1100" b="1">
                <a:effectLst>
                  <a:outerShdw blurRad="38100" dist="38100" dir="2700000" algn="tl">
                    <a:srgbClr val="000000">
                      <a:alpha val="43137"/>
                    </a:srgbClr>
                  </a:outerShdw>
                </a:effectLst>
                <a:latin typeface="Arial" pitchFamily="34" charset="0"/>
                <a:cs typeface="Arial" pitchFamily="34" charset="0"/>
              </a:rPr>
              <a:t>     F - LOT #1</a:t>
            </a:r>
          </a:p>
          <a:p>
            <a:pPr algn="ctr"/>
            <a:r>
              <a:rPr lang="en-US" sz="1100" b="1">
                <a:effectLst>
                  <a:outerShdw blurRad="38100" dist="38100" dir="2700000" algn="tl">
                    <a:srgbClr val="000000">
                      <a:alpha val="43137"/>
                    </a:srgbClr>
                  </a:outerShdw>
                </a:effectLst>
                <a:latin typeface="Arial" pitchFamily="34" charset="0"/>
                <a:cs typeface="Arial" pitchFamily="34" charset="0"/>
              </a:rPr>
              <a:t>     </a:t>
            </a:r>
          </a:p>
        </p:txBody>
      </p:sp>
      <p:sp>
        <p:nvSpPr>
          <p:cNvPr id="6" name="L-Shape 5">
            <a:extLst>
              <a:ext uri="{FF2B5EF4-FFF2-40B4-BE49-F238E27FC236}">
                <a16:creationId xmlns:a16="http://schemas.microsoft.com/office/drawing/2014/main" id="{EC2907B1-F3DB-078B-6992-6C8AE0C20CD3}"/>
              </a:ext>
            </a:extLst>
          </p:cNvPr>
          <p:cNvSpPr/>
          <p:nvPr/>
        </p:nvSpPr>
        <p:spPr>
          <a:xfrm rot="8856825">
            <a:off x="3303044" y="3795920"/>
            <a:ext cx="5394590" cy="4043440"/>
          </a:xfrm>
          <a:custGeom>
            <a:avLst/>
            <a:gdLst>
              <a:gd name="connsiteX0" fmla="*/ 0 w 3211695"/>
              <a:gd name="connsiteY0" fmla="*/ 0 h 3810000"/>
              <a:gd name="connsiteX1" fmla="*/ 827718 w 3211695"/>
              <a:gd name="connsiteY1" fmla="*/ 0 h 3810000"/>
              <a:gd name="connsiteX2" fmla="*/ 827718 w 3211695"/>
              <a:gd name="connsiteY2" fmla="*/ 3046484 h 3810000"/>
              <a:gd name="connsiteX3" fmla="*/ 3211695 w 3211695"/>
              <a:gd name="connsiteY3" fmla="*/ 3046484 h 3810000"/>
              <a:gd name="connsiteX4" fmla="*/ 3211695 w 3211695"/>
              <a:gd name="connsiteY4" fmla="*/ 3810000 h 3810000"/>
              <a:gd name="connsiteX5" fmla="*/ 0 w 3211695"/>
              <a:gd name="connsiteY5" fmla="*/ 3810000 h 3810000"/>
              <a:gd name="connsiteX6" fmla="*/ 0 w 3211695"/>
              <a:gd name="connsiteY6" fmla="*/ 0 h 3810000"/>
              <a:gd name="connsiteX0" fmla="*/ 0 w 5186700"/>
              <a:gd name="connsiteY0" fmla="*/ 1228765 h 3810000"/>
              <a:gd name="connsiteX1" fmla="*/ 2802723 w 5186700"/>
              <a:gd name="connsiteY1" fmla="*/ 0 h 3810000"/>
              <a:gd name="connsiteX2" fmla="*/ 2802723 w 5186700"/>
              <a:gd name="connsiteY2" fmla="*/ 3046484 h 3810000"/>
              <a:gd name="connsiteX3" fmla="*/ 5186700 w 5186700"/>
              <a:gd name="connsiteY3" fmla="*/ 3046484 h 3810000"/>
              <a:gd name="connsiteX4" fmla="*/ 5186700 w 5186700"/>
              <a:gd name="connsiteY4" fmla="*/ 3810000 h 3810000"/>
              <a:gd name="connsiteX5" fmla="*/ 1975005 w 5186700"/>
              <a:gd name="connsiteY5" fmla="*/ 3810000 h 3810000"/>
              <a:gd name="connsiteX6" fmla="*/ 0 w 5186700"/>
              <a:gd name="connsiteY6" fmla="*/ 1228765 h 3810000"/>
              <a:gd name="connsiteX0" fmla="*/ 0 w 5186700"/>
              <a:gd name="connsiteY0" fmla="*/ 337043 h 2918278"/>
              <a:gd name="connsiteX1" fmla="*/ 1007660 w 5186700"/>
              <a:gd name="connsiteY1" fmla="*/ 0 h 2918278"/>
              <a:gd name="connsiteX2" fmla="*/ 2802723 w 5186700"/>
              <a:gd name="connsiteY2" fmla="*/ 2154762 h 2918278"/>
              <a:gd name="connsiteX3" fmla="*/ 5186700 w 5186700"/>
              <a:gd name="connsiteY3" fmla="*/ 2154762 h 2918278"/>
              <a:gd name="connsiteX4" fmla="*/ 5186700 w 5186700"/>
              <a:gd name="connsiteY4" fmla="*/ 2918278 h 2918278"/>
              <a:gd name="connsiteX5" fmla="*/ 1975005 w 5186700"/>
              <a:gd name="connsiteY5" fmla="*/ 2918278 h 2918278"/>
              <a:gd name="connsiteX6" fmla="*/ 0 w 5186700"/>
              <a:gd name="connsiteY6" fmla="*/ 337043 h 2918278"/>
              <a:gd name="connsiteX0" fmla="*/ 0 w 5186700"/>
              <a:gd name="connsiteY0" fmla="*/ 306019 h 2887254"/>
              <a:gd name="connsiteX1" fmla="*/ 1269969 w 5186700"/>
              <a:gd name="connsiteY1" fmla="*/ 0 h 2887254"/>
              <a:gd name="connsiteX2" fmla="*/ 2802723 w 5186700"/>
              <a:gd name="connsiteY2" fmla="*/ 2123738 h 2887254"/>
              <a:gd name="connsiteX3" fmla="*/ 5186700 w 5186700"/>
              <a:gd name="connsiteY3" fmla="*/ 2123738 h 2887254"/>
              <a:gd name="connsiteX4" fmla="*/ 5186700 w 5186700"/>
              <a:gd name="connsiteY4" fmla="*/ 2887254 h 2887254"/>
              <a:gd name="connsiteX5" fmla="*/ 1975005 w 5186700"/>
              <a:gd name="connsiteY5" fmla="*/ 2887254 h 2887254"/>
              <a:gd name="connsiteX6" fmla="*/ 0 w 5186700"/>
              <a:gd name="connsiteY6" fmla="*/ 306019 h 2887254"/>
              <a:gd name="connsiteX0" fmla="*/ 0 w 5240570"/>
              <a:gd name="connsiteY0" fmla="*/ 306019 h 3744822"/>
              <a:gd name="connsiteX1" fmla="*/ 1269969 w 5240570"/>
              <a:gd name="connsiteY1" fmla="*/ 0 h 3744822"/>
              <a:gd name="connsiteX2" fmla="*/ 2802723 w 5240570"/>
              <a:gd name="connsiteY2" fmla="*/ 2123738 h 3744822"/>
              <a:gd name="connsiteX3" fmla="*/ 5186700 w 5240570"/>
              <a:gd name="connsiteY3" fmla="*/ 2123738 h 3744822"/>
              <a:gd name="connsiteX4" fmla="*/ 5240570 w 5240570"/>
              <a:gd name="connsiteY4" fmla="*/ 3744822 h 3744822"/>
              <a:gd name="connsiteX5" fmla="*/ 1975005 w 5240570"/>
              <a:gd name="connsiteY5" fmla="*/ 2887254 h 3744822"/>
              <a:gd name="connsiteX6" fmla="*/ 0 w 5240570"/>
              <a:gd name="connsiteY6" fmla="*/ 306019 h 3744822"/>
              <a:gd name="connsiteX0" fmla="*/ 0 w 5314937"/>
              <a:gd name="connsiteY0" fmla="*/ 306019 h 3744822"/>
              <a:gd name="connsiteX1" fmla="*/ 1269969 w 5314937"/>
              <a:gd name="connsiteY1" fmla="*/ 0 h 3744822"/>
              <a:gd name="connsiteX2" fmla="*/ 2802723 w 5314937"/>
              <a:gd name="connsiteY2" fmla="*/ 2123738 h 3744822"/>
              <a:gd name="connsiteX3" fmla="*/ 5314937 w 5314937"/>
              <a:gd name="connsiteY3" fmla="*/ 2881844 h 3744822"/>
              <a:gd name="connsiteX4" fmla="*/ 5240570 w 5314937"/>
              <a:gd name="connsiteY4" fmla="*/ 3744822 h 3744822"/>
              <a:gd name="connsiteX5" fmla="*/ 1975005 w 5314937"/>
              <a:gd name="connsiteY5" fmla="*/ 2887254 h 3744822"/>
              <a:gd name="connsiteX6" fmla="*/ 0 w 5314937"/>
              <a:gd name="connsiteY6" fmla="*/ 306019 h 3744822"/>
              <a:gd name="connsiteX0" fmla="*/ 0 w 5314937"/>
              <a:gd name="connsiteY0" fmla="*/ 306019 h 3744822"/>
              <a:gd name="connsiteX1" fmla="*/ 1269969 w 5314937"/>
              <a:gd name="connsiteY1" fmla="*/ 0 h 3744822"/>
              <a:gd name="connsiteX2" fmla="*/ 2898278 w 5314937"/>
              <a:gd name="connsiteY2" fmla="*/ 2026435 h 3744822"/>
              <a:gd name="connsiteX3" fmla="*/ 5314937 w 5314937"/>
              <a:gd name="connsiteY3" fmla="*/ 2881844 h 3744822"/>
              <a:gd name="connsiteX4" fmla="*/ 5240570 w 5314937"/>
              <a:gd name="connsiteY4" fmla="*/ 3744822 h 3744822"/>
              <a:gd name="connsiteX5" fmla="*/ 1975005 w 5314937"/>
              <a:gd name="connsiteY5" fmla="*/ 2887254 h 3744822"/>
              <a:gd name="connsiteX6" fmla="*/ 0 w 5314937"/>
              <a:gd name="connsiteY6" fmla="*/ 306019 h 3744822"/>
              <a:gd name="connsiteX0" fmla="*/ 0 w 5314937"/>
              <a:gd name="connsiteY0" fmla="*/ 306019 h 3744822"/>
              <a:gd name="connsiteX1" fmla="*/ 1269969 w 5314937"/>
              <a:gd name="connsiteY1" fmla="*/ 0 h 3744822"/>
              <a:gd name="connsiteX2" fmla="*/ 2898278 w 5314937"/>
              <a:gd name="connsiteY2" fmla="*/ 2026435 h 3744822"/>
              <a:gd name="connsiteX3" fmla="*/ 5314937 w 5314937"/>
              <a:gd name="connsiteY3" fmla="*/ 2881844 h 3744822"/>
              <a:gd name="connsiteX4" fmla="*/ 5240570 w 5314937"/>
              <a:gd name="connsiteY4" fmla="*/ 3744822 h 3744822"/>
              <a:gd name="connsiteX5" fmla="*/ 2896514 w 5314937"/>
              <a:gd name="connsiteY5" fmla="*/ 3008717 h 3744822"/>
              <a:gd name="connsiteX6" fmla="*/ 1975005 w 5314937"/>
              <a:gd name="connsiteY6" fmla="*/ 2887254 h 3744822"/>
              <a:gd name="connsiteX7" fmla="*/ 0 w 5314937"/>
              <a:gd name="connsiteY7" fmla="*/ 306019 h 3744822"/>
              <a:gd name="connsiteX0" fmla="*/ 0 w 5314937"/>
              <a:gd name="connsiteY0" fmla="*/ 306019 h 3744822"/>
              <a:gd name="connsiteX1" fmla="*/ 1269969 w 5314937"/>
              <a:gd name="connsiteY1" fmla="*/ 0 h 3744822"/>
              <a:gd name="connsiteX2" fmla="*/ 2898278 w 5314937"/>
              <a:gd name="connsiteY2" fmla="*/ 2026435 h 3744822"/>
              <a:gd name="connsiteX3" fmla="*/ 5314937 w 5314937"/>
              <a:gd name="connsiteY3" fmla="*/ 2881844 h 3744822"/>
              <a:gd name="connsiteX4" fmla="*/ 5240570 w 5314937"/>
              <a:gd name="connsiteY4" fmla="*/ 3744822 h 3744822"/>
              <a:gd name="connsiteX5" fmla="*/ 2896514 w 5314937"/>
              <a:gd name="connsiteY5" fmla="*/ 3008717 h 3744822"/>
              <a:gd name="connsiteX6" fmla="*/ 1975005 w 5314937"/>
              <a:gd name="connsiteY6" fmla="*/ 2887254 h 3744822"/>
              <a:gd name="connsiteX7" fmla="*/ 0 w 5314937"/>
              <a:gd name="connsiteY7" fmla="*/ 306019 h 3744822"/>
              <a:gd name="connsiteX0" fmla="*/ 0 w 5314937"/>
              <a:gd name="connsiteY0" fmla="*/ 306019 h 3744822"/>
              <a:gd name="connsiteX1" fmla="*/ 1269969 w 5314937"/>
              <a:gd name="connsiteY1" fmla="*/ 0 h 3744822"/>
              <a:gd name="connsiteX2" fmla="*/ 2898278 w 5314937"/>
              <a:gd name="connsiteY2" fmla="*/ 2026435 h 3744822"/>
              <a:gd name="connsiteX3" fmla="*/ 5314937 w 5314937"/>
              <a:gd name="connsiteY3" fmla="*/ 2881844 h 3744822"/>
              <a:gd name="connsiteX4" fmla="*/ 5240570 w 5314937"/>
              <a:gd name="connsiteY4" fmla="*/ 3744822 h 3744822"/>
              <a:gd name="connsiteX5" fmla="*/ 2896514 w 5314937"/>
              <a:gd name="connsiteY5" fmla="*/ 3008717 h 3744822"/>
              <a:gd name="connsiteX6" fmla="*/ 1975005 w 5314937"/>
              <a:gd name="connsiteY6" fmla="*/ 2887254 h 3744822"/>
              <a:gd name="connsiteX7" fmla="*/ 0 w 5314937"/>
              <a:gd name="connsiteY7" fmla="*/ 306019 h 3744822"/>
              <a:gd name="connsiteX0" fmla="*/ 0 w 5394590"/>
              <a:gd name="connsiteY0" fmla="*/ 306019 h 3744822"/>
              <a:gd name="connsiteX1" fmla="*/ 1269969 w 5394590"/>
              <a:gd name="connsiteY1" fmla="*/ 0 h 3744822"/>
              <a:gd name="connsiteX2" fmla="*/ 2898278 w 5394590"/>
              <a:gd name="connsiteY2" fmla="*/ 2026435 h 3744822"/>
              <a:gd name="connsiteX3" fmla="*/ 5394590 w 5394590"/>
              <a:gd name="connsiteY3" fmla="*/ 2898528 h 3744822"/>
              <a:gd name="connsiteX4" fmla="*/ 5240570 w 5394590"/>
              <a:gd name="connsiteY4" fmla="*/ 3744822 h 3744822"/>
              <a:gd name="connsiteX5" fmla="*/ 2896514 w 5394590"/>
              <a:gd name="connsiteY5" fmla="*/ 3008717 h 3744822"/>
              <a:gd name="connsiteX6" fmla="*/ 1975005 w 5394590"/>
              <a:gd name="connsiteY6" fmla="*/ 2887254 h 3744822"/>
              <a:gd name="connsiteX7" fmla="*/ 0 w 5394590"/>
              <a:gd name="connsiteY7" fmla="*/ 306019 h 3744822"/>
              <a:gd name="connsiteX0" fmla="*/ 0 w 5394590"/>
              <a:gd name="connsiteY0" fmla="*/ 604637 h 4043440"/>
              <a:gd name="connsiteX1" fmla="*/ 1154832 w 5394590"/>
              <a:gd name="connsiteY1" fmla="*/ 0 h 4043440"/>
              <a:gd name="connsiteX2" fmla="*/ 2898278 w 5394590"/>
              <a:gd name="connsiteY2" fmla="*/ 2325053 h 4043440"/>
              <a:gd name="connsiteX3" fmla="*/ 5394590 w 5394590"/>
              <a:gd name="connsiteY3" fmla="*/ 3197146 h 4043440"/>
              <a:gd name="connsiteX4" fmla="*/ 5240570 w 5394590"/>
              <a:gd name="connsiteY4" fmla="*/ 4043440 h 4043440"/>
              <a:gd name="connsiteX5" fmla="*/ 2896514 w 5394590"/>
              <a:gd name="connsiteY5" fmla="*/ 3307335 h 4043440"/>
              <a:gd name="connsiteX6" fmla="*/ 1975005 w 5394590"/>
              <a:gd name="connsiteY6" fmla="*/ 3185872 h 4043440"/>
              <a:gd name="connsiteX7" fmla="*/ 0 w 5394590"/>
              <a:gd name="connsiteY7" fmla="*/ 604637 h 4043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90" h="4043440">
                <a:moveTo>
                  <a:pt x="0" y="604637"/>
                </a:moveTo>
                <a:lnTo>
                  <a:pt x="1154832" y="0"/>
                </a:lnTo>
                <a:lnTo>
                  <a:pt x="2898278" y="2325053"/>
                </a:lnTo>
                <a:lnTo>
                  <a:pt x="5394590" y="3197146"/>
                </a:lnTo>
                <a:lnTo>
                  <a:pt x="5240570" y="4043440"/>
                </a:lnTo>
                <a:cubicBezTo>
                  <a:pt x="4455618" y="3833386"/>
                  <a:pt x="3629850" y="3687680"/>
                  <a:pt x="2896514" y="3307335"/>
                </a:cubicBezTo>
                <a:cubicBezTo>
                  <a:pt x="2540899" y="3112046"/>
                  <a:pt x="2282175" y="3226360"/>
                  <a:pt x="1975005" y="3185872"/>
                </a:cubicBezTo>
                <a:lnTo>
                  <a:pt x="0" y="604637"/>
                </a:lnTo>
                <a:close/>
              </a:path>
            </a:pathLst>
          </a:custGeom>
          <a:solidFill>
            <a:srgbClr val="00B050">
              <a:alpha val="18039"/>
            </a:srgbClr>
          </a:solidFill>
          <a:ln w="28575">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5382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09600" y="1002099"/>
            <a:ext cx="8110381" cy="5486400"/>
            <a:chOff x="85876" y="224135"/>
            <a:chExt cx="8634105" cy="6100465"/>
          </a:xfrm>
        </p:grpSpPr>
        <p:pic>
          <p:nvPicPr>
            <p:cNvPr id="4098" name="Picture 2" descr="Picture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3840" y="762000"/>
              <a:ext cx="6844760" cy="5562600"/>
            </a:xfrm>
            <a:prstGeom prst="rect">
              <a:avLst/>
            </a:prstGeom>
            <a:noFill/>
            <a:ln w="9525">
              <a:noFill/>
              <a:miter lim="800000"/>
              <a:headEnd/>
              <a:tailEnd/>
            </a:ln>
          </p:spPr>
        </p:pic>
        <p:sp>
          <p:nvSpPr>
            <p:cNvPr id="4099" name="Text Box 3"/>
            <p:cNvSpPr txBox="1">
              <a:spLocks noChangeArrowheads="1"/>
            </p:cNvSpPr>
            <p:nvPr/>
          </p:nvSpPr>
          <p:spPr bwMode="auto">
            <a:xfrm rot="-4515150">
              <a:off x="6798469" y="1581944"/>
              <a:ext cx="1857375" cy="214313"/>
            </a:xfrm>
            <a:prstGeom prst="rect">
              <a:avLst/>
            </a:prstGeom>
            <a:noFill/>
            <a:ln w="9525">
              <a:noFill/>
              <a:miter lim="800000"/>
              <a:headEnd/>
              <a:tailEnd/>
            </a:ln>
          </p:spPr>
          <p:txBody>
            <a:bodyPr>
              <a:spAutoFit/>
            </a:bodyPr>
            <a:lstStyle/>
            <a:p>
              <a:r>
                <a:rPr lang="en-US" sz="800">
                  <a:solidFill>
                    <a:srgbClr val="EAEAEA"/>
                  </a:solidFill>
                  <a:latin typeface="Arial" pitchFamily="34" charset="0"/>
                  <a:cs typeface="Arial" pitchFamily="34" charset="0"/>
                </a:rPr>
                <a:t>SHERMAN AVENUE</a:t>
              </a:r>
            </a:p>
          </p:txBody>
        </p:sp>
        <p:sp>
          <p:nvSpPr>
            <p:cNvPr id="4100" name="Text Box 4"/>
            <p:cNvSpPr txBox="1">
              <a:spLocks noChangeArrowheads="1"/>
            </p:cNvSpPr>
            <p:nvPr/>
          </p:nvSpPr>
          <p:spPr bwMode="auto">
            <a:xfrm>
              <a:off x="4709749" y="4140822"/>
              <a:ext cx="974762" cy="718672"/>
            </a:xfrm>
            <a:prstGeom prst="rect">
              <a:avLst/>
            </a:prstGeom>
            <a:noFill/>
            <a:ln w="9525">
              <a:noFill/>
              <a:miter lim="800000"/>
              <a:headEnd/>
              <a:tailEnd/>
            </a:ln>
          </p:spPr>
          <p:txBody>
            <a:bodyPr wrap="none">
              <a:spAutoFit/>
            </a:bodyPr>
            <a:lstStyle/>
            <a:p>
              <a:r>
                <a:rPr lang="en-US" b="1">
                  <a:solidFill>
                    <a:srgbClr val="FFFF00"/>
                  </a:solidFill>
                  <a:effectLst>
                    <a:outerShdw blurRad="38100" dist="38100" dir="2700000" algn="tl">
                      <a:srgbClr val="000000">
                        <a:alpha val="43137"/>
                      </a:srgbClr>
                    </a:outerShdw>
                  </a:effectLst>
                  <a:latin typeface="Arial" pitchFamily="34" charset="0"/>
                  <a:cs typeface="Arial" pitchFamily="34" charset="0"/>
                </a:rPr>
                <a:t>F  LOT</a:t>
              </a:r>
            </a:p>
            <a:p>
              <a:r>
                <a:rPr lang="en-US" b="1">
                  <a:solidFill>
                    <a:srgbClr val="FFFF00"/>
                  </a:solidFill>
                  <a:effectLst>
                    <a:outerShdw blurRad="38100" dist="38100" dir="2700000" algn="tl">
                      <a:srgbClr val="000000">
                        <a:alpha val="43137"/>
                      </a:srgbClr>
                    </a:outerShdw>
                  </a:effectLst>
                  <a:latin typeface="Arial" pitchFamily="34" charset="0"/>
                  <a:cs typeface="Arial" pitchFamily="34" charset="0"/>
                </a:rPr>
                <a:t>    #1</a:t>
              </a:r>
            </a:p>
          </p:txBody>
        </p:sp>
        <p:sp>
          <p:nvSpPr>
            <p:cNvPr id="4101" name="Text Box 5"/>
            <p:cNvSpPr txBox="1">
              <a:spLocks noChangeArrowheads="1"/>
            </p:cNvSpPr>
            <p:nvPr/>
          </p:nvSpPr>
          <p:spPr bwMode="auto">
            <a:xfrm rot="20769645">
              <a:off x="3864480" y="5206379"/>
              <a:ext cx="1043022" cy="479114"/>
            </a:xfrm>
            <a:prstGeom prst="rect">
              <a:avLst/>
            </a:prstGeom>
            <a:noFill/>
            <a:ln w="9525">
              <a:noFill/>
              <a:miter lim="800000"/>
              <a:headEnd/>
              <a:tailEnd/>
            </a:ln>
          </p:spPr>
          <p:txBody>
            <a:bodyPr wrap="none">
              <a:spAutoFit/>
            </a:bodyPr>
            <a:lstStyle/>
            <a:p>
              <a:pPr algn="ctr"/>
              <a:r>
                <a:rPr lang="en-US" sz="1100" b="1">
                  <a:solidFill>
                    <a:srgbClr val="FFFF00"/>
                  </a:solidFill>
                  <a:effectLst>
                    <a:outerShdw blurRad="38100" dist="38100" dir="2700000" algn="tl">
                      <a:srgbClr val="000000">
                        <a:alpha val="43137"/>
                      </a:srgbClr>
                    </a:outerShdw>
                  </a:effectLst>
                  <a:latin typeface="Arial" pitchFamily="34" charset="0"/>
                  <a:cs typeface="Arial" pitchFamily="34" charset="0"/>
                </a:rPr>
                <a:t>     F LOT #2</a:t>
              </a:r>
            </a:p>
            <a:p>
              <a:pPr algn="ctr"/>
              <a:r>
                <a:rPr lang="en-US" sz="1100" b="1">
                  <a:solidFill>
                    <a:schemeClr val="bg1"/>
                  </a:solidFill>
                  <a:effectLst>
                    <a:outerShdw blurRad="38100" dist="38100" dir="2700000" algn="tl">
                      <a:srgbClr val="000000">
                        <a:alpha val="43137"/>
                      </a:srgbClr>
                    </a:outerShdw>
                  </a:effectLst>
                  <a:latin typeface="Arial" pitchFamily="34" charset="0"/>
                  <a:cs typeface="Arial" pitchFamily="34" charset="0"/>
                </a:rPr>
                <a:t>     </a:t>
              </a:r>
            </a:p>
          </p:txBody>
        </p:sp>
        <p:sp>
          <p:nvSpPr>
            <p:cNvPr id="4102" name="Text Box 6"/>
            <p:cNvSpPr txBox="1">
              <a:spLocks noChangeArrowheads="1"/>
            </p:cNvSpPr>
            <p:nvPr/>
          </p:nvSpPr>
          <p:spPr bwMode="auto">
            <a:xfrm rot="1374903">
              <a:off x="3063911" y="2666244"/>
              <a:ext cx="1302413" cy="410669"/>
            </a:xfrm>
            <a:prstGeom prst="rect">
              <a:avLst/>
            </a:prstGeom>
            <a:noFill/>
            <a:ln w="9525">
              <a:noFill/>
              <a:miter lim="800000"/>
              <a:headEnd/>
              <a:tailEnd/>
            </a:ln>
          </p:spPr>
          <p:txBody>
            <a:bodyPr wrap="none">
              <a:spAutoFit/>
            </a:bodyPr>
            <a:lstStyle/>
            <a:p>
              <a:r>
                <a:rPr lang="en-US" b="1">
                  <a:solidFill>
                    <a:srgbClr val="FFFF00"/>
                  </a:solidFill>
                  <a:effectLst>
                    <a:outerShdw blurRad="38100" dist="38100" dir="2700000" algn="tl">
                      <a:srgbClr val="000000">
                        <a:alpha val="43137"/>
                      </a:srgbClr>
                    </a:outerShdw>
                  </a:effectLst>
                  <a:latin typeface="Arial" pitchFamily="34" charset="0"/>
                  <a:cs typeface="Arial" pitchFamily="34" charset="0"/>
                </a:rPr>
                <a:t>Handicap</a:t>
              </a:r>
            </a:p>
          </p:txBody>
        </p:sp>
        <p:sp>
          <p:nvSpPr>
            <p:cNvPr id="4103" name="Text Box 7"/>
            <p:cNvSpPr txBox="1">
              <a:spLocks noChangeArrowheads="1"/>
            </p:cNvSpPr>
            <p:nvPr/>
          </p:nvSpPr>
          <p:spPr bwMode="auto">
            <a:xfrm rot="1074537">
              <a:off x="4855170" y="5410545"/>
              <a:ext cx="1379752" cy="718672"/>
            </a:xfrm>
            <a:prstGeom prst="rect">
              <a:avLst/>
            </a:prstGeom>
            <a:noFill/>
            <a:ln w="9525">
              <a:noFill/>
              <a:miter lim="800000"/>
              <a:headEnd/>
              <a:tailEnd/>
            </a:ln>
          </p:spPr>
          <p:txBody>
            <a:bodyPr wrap="none">
              <a:spAutoFit/>
            </a:bodyPr>
            <a:lstStyle/>
            <a:p>
              <a:pPr algn="ctr"/>
              <a:r>
                <a:rPr lang="en-US" b="1">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en-US" b="1">
                  <a:solidFill>
                    <a:srgbClr val="FFFF00"/>
                  </a:solidFill>
                  <a:effectLst>
                    <a:outerShdw blurRad="38100" dist="38100" dir="2700000" algn="tl">
                      <a:srgbClr val="000000">
                        <a:alpha val="43137"/>
                      </a:srgbClr>
                    </a:outerShdw>
                  </a:effectLst>
                  <a:latin typeface="Arial" pitchFamily="34" charset="0"/>
                  <a:cs typeface="Arial" pitchFamily="34" charset="0"/>
                </a:rPr>
                <a:t>OPEN</a:t>
              </a:r>
            </a:p>
            <a:p>
              <a:pPr algn="ctr"/>
              <a:r>
                <a:rPr lang="en-US" b="1">
                  <a:solidFill>
                    <a:srgbClr val="FFFF00"/>
                  </a:solidFill>
                  <a:effectLst>
                    <a:outerShdw blurRad="38100" dist="38100" dir="2700000" algn="tl">
                      <a:srgbClr val="000000">
                        <a:alpha val="43137"/>
                      </a:srgbClr>
                    </a:outerShdw>
                  </a:effectLst>
                  <a:latin typeface="Arial" pitchFamily="34" charset="0"/>
                  <a:cs typeface="Arial" pitchFamily="34" charset="0"/>
                </a:rPr>
                <a:t> PARKING</a:t>
              </a:r>
            </a:p>
          </p:txBody>
        </p:sp>
        <p:sp>
          <p:nvSpPr>
            <p:cNvPr id="4104" name="Text Box 7"/>
            <p:cNvSpPr txBox="1">
              <a:spLocks noChangeArrowheads="1"/>
            </p:cNvSpPr>
            <p:nvPr/>
          </p:nvSpPr>
          <p:spPr bwMode="auto">
            <a:xfrm rot="20329647">
              <a:off x="3090066" y="5454662"/>
              <a:ext cx="1379752" cy="718672"/>
            </a:xfrm>
            <a:prstGeom prst="rect">
              <a:avLst/>
            </a:prstGeom>
            <a:noFill/>
            <a:ln w="9525">
              <a:noFill/>
              <a:miter lim="800000"/>
              <a:headEnd/>
              <a:tailEnd/>
            </a:ln>
          </p:spPr>
          <p:txBody>
            <a:bodyPr wrap="none">
              <a:spAutoFit/>
            </a:bodyPr>
            <a:lstStyle/>
            <a:p>
              <a:pPr algn="ctr"/>
              <a:r>
                <a:rPr lang="en-US" b="1">
                  <a:solidFill>
                    <a:srgbClr val="FFFF00"/>
                  </a:solidFill>
                  <a:effectLst>
                    <a:outerShdw blurRad="38100" dist="38100" dir="2700000" algn="tl">
                      <a:srgbClr val="000000">
                        <a:alpha val="43137"/>
                      </a:srgbClr>
                    </a:outerShdw>
                  </a:effectLst>
                  <a:latin typeface="Arial" pitchFamily="34" charset="0"/>
                  <a:cs typeface="Arial" pitchFamily="34" charset="0"/>
                </a:rPr>
                <a:t> OPEN</a:t>
              </a:r>
            </a:p>
            <a:p>
              <a:pPr algn="ctr"/>
              <a:r>
                <a:rPr lang="en-US" b="1">
                  <a:solidFill>
                    <a:srgbClr val="FFFF00"/>
                  </a:solidFill>
                  <a:effectLst>
                    <a:outerShdw blurRad="38100" dist="38100" dir="2700000" algn="tl">
                      <a:srgbClr val="000000">
                        <a:alpha val="43137"/>
                      </a:srgbClr>
                    </a:outerShdw>
                  </a:effectLst>
                  <a:latin typeface="Arial" pitchFamily="34" charset="0"/>
                  <a:cs typeface="Arial" pitchFamily="34" charset="0"/>
                </a:rPr>
                <a:t> PARKING</a:t>
              </a:r>
            </a:p>
          </p:txBody>
        </p:sp>
        <p:sp>
          <p:nvSpPr>
            <p:cNvPr id="10" name="TextBox 9"/>
            <p:cNvSpPr txBox="1"/>
            <p:nvPr/>
          </p:nvSpPr>
          <p:spPr>
            <a:xfrm>
              <a:off x="7583131" y="5405735"/>
              <a:ext cx="1136850" cy="461665"/>
            </a:xfrm>
            <a:prstGeom prst="rect">
              <a:avLst/>
            </a:prstGeom>
            <a:solidFill>
              <a:srgbClr val="FFFF00"/>
            </a:solidFill>
            <a:ln w="19050">
              <a:solidFill>
                <a:srgbClr val="FFC000"/>
              </a:solidFill>
            </a:ln>
          </p:spPr>
          <p:txBody>
            <a:bodyPr wrap="none" rtlCol="0">
              <a:spAutoFit/>
            </a:bodyPr>
            <a:lstStyle/>
            <a:p>
              <a:pPr algn="ctr"/>
              <a:r>
                <a:rPr lang="en-US" sz="1200" b="1">
                  <a:latin typeface="Arial" pitchFamily="34" charset="0"/>
                  <a:cs typeface="Arial" pitchFamily="34" charset="0"/>
                </a:rPr>
                <a:t>260 slots</a:t>
              </a:r>
            </a:p>
            <a:p>
              <a:pPr algn="ctr"/>
              <a:r>
                <a:rPr lang="en-US" sz="1200" b="1">
                  <a:latin typeface="Arial" pitchFamily="34" charset="0"/>
                  <a:cs typeface="Arial" pitchFamily="34" charset="0"/>
                </a:rPr>
                <a:t>Behind F-Lot</a:t>
              </a:r>
            </a:p>
          </p:txBody>
        </p:sp>
        <p:sp>
          <p:nvSpPr>
            <p:cNvPr id="13" name="TextBox 12"/>
            <p:cNvSpPr txBox="1"/>
            <p:nvPr/>
          </p:nvSpPr>
          <p:spPr>
            <a:xfrm>
              <a:off x="6672739" y="228600"/>
              <a:ext cx="1093569" cy="461665"/>
            </a:xfrm>
            <a:prstGeom prst="rect">
              <a:avLst/>
            </a:prstGeom>
            <a:solidFill>
              <a:srgbClr val="FFFF00"/>
            </a:solidFill>
            <a:ln w="19050">
              <a:solidFill>
                <a:srgbClr val="FFC000"/>
              </a:solidFill>
            </a:ln>
          </p:spPr>
          <p:txBody>
            <a:bodyPr wrap="none" rtlCol="0">
              <a:spAutoFit/>
            </a:bodyPr>
            <a:lstStyle/>
            <a:p>
              <a:pPr algn="ctr"/>
              <a:r>
                <a:rPr lang="en-US" sz="1200" b="1">
                  <a:latin typeface="Arial" pitchFamily="34" charset="0"/>
                  <a:cs typeface="Arial" pitchFamily="34" charset="0"/>
                </a:rPr>
                <a:t>462 slots</a:t>
              </a:r>
            </a:p>
            <a:p>
              <a:pPr algn="ctr"/>
              <a:r>
                <a:rPr lang="en-US" sz="1200" b="1">
                  <a:latin typeface="Arial" pitchFamily="34" charset="0"/>
                  <a:cs typeface="Arial" pitchFamily="34" charset="0"/>
                </a:rPr>
                <a:t>Old Bell Hall</a:t>
              </a:r>
            </a:p>
          </p:txBody>
        </p:sp>
        <p:sp>
          <p:nvSpPr>
            <p:cNvPr id="19" name="TextBox 18"/>
            <p:cNvSpPr txBox="1"/>
            <p:nvPr/>
          </p:nvSpPr>
          <p:spPr>
            <a:xfrm>
              <a:off x="2269823" y="224135"/>
              <a:ext cx="1346844" cy="461665"/>
            </a:xfrm>
            <a:prstGeom prst="rect">
              <a:avLst/>
            </a:prstGeom>
            <a:solidFill>
              <a:srgbClr val="FFFF00"/>
            </a:solidFill>
            <a:ln w="19050">
              <a:solidFill>
                <a:srgbClr val="FFC000"/>
              </a:solidFill>
            </a:ln>
          </p:spPr>
          <p:txBody>
            <a:bodyPr wrap="none" rtlCol="0">
              <a:spAutoFit/>
            </a:bodyPr>
            <a:lstStyle/>
            <a:p>
              <a:pPr algn="ctr"/>
              <a:r>
                <a:rPr lang="en-US" sz="1200" b="1">
                  <a:latin typeface="Arial" pitchFamily="34" charset="0"/>
                  <a:cs typeface="Arial" pitchFamily="34" charset="0"/>
                </a:rPr>
                <a:t>48 slots</a:t>
              </a:r>
            </a:p>
            <a:p>
              <a:pPr algn="ctr"/>
              <a:r>
                <a:rPr lang="en-US" sz="1200" b="1">
                  <a:latin typeface="Arial" pitchFamily="34" charset="0"/>
                  <a:cs typeface="Arial" pitchFamily="34" charset="0"/>
                </a:rPr>
                <a:t>Theater Parking</a:t>
              </a:r>
            </a:p>
          </p:txBody>
        </p:sp>
        <p:sp>
          <p:nvSpPr>
            <p:cNvPr id="20" name="TextBox 19"/>
            <p:cNvSpPr txBox="1"/>
            <p:nvPr/>
          </p:nvSpPr>
          <p:spPr>
            <a:xfrm>
              <a:off x="786108" y="762000"/>
              <a:ext cx="805816" cy="308002"/>
            </a:xfrm>
            <a:prstGeom prst="rect">
              <a:avLst/>
            </a:prstGeom>
            <a:solidFill>
              <a:srgbClr val="FFFF00"/>
            </a:solidFill>
            <a:ln w="19050">
              <a:solidFill>
                <a:srgbClr val="FFC000"/>
              </a:solidFill>
            </a:ln>
          </p:spPr>
          <p:txBody>
            <a:bodyPr wrap="none" rtlCol="0">
              <a:spAutoFit/>
            </a:bodyPr>
            <a:lstStyle/>
            <a:p>
              <a:pPr algn="ctr"/>
              <a:r>
                <a:rPr lang="en-US" sz="1200" b="1" dirty="0">
                  <a:latin typeface="Arial" pitchFamily="34" charset="0"/>
                  <a:cs typeface="Arial" pitchFamily="34" charset="0"/>
                </a:rPr>
                <a:t>87 slots</a:t>
              </a:r>
            </a:p>
          </p:txBody>
        </p:sp>
        <p:sp>
          <p:nvSpPr>
            <p:cNvPr id="21" name="TextBox 20"/>
            <p:cNvSpPr txBox="1"/>
            <p:nvPr/>
          </p:nvSpPr>
          <p:spPr>
            <a:xfrm>
              <a:off x="4341478" y="228600"/>
              <a:ext cx="1263487" cy="461665"/>
            </a:xfrm>
            <a:prstGeom prst="rect">
              <a:avLst/>
            </a:prstGeom>
            <a:solidFill>
              <a:srgbClr val="FFFF00"/>
            </a:solidFill>
            <a:ln w="19050">
              <a:solidFill>
                <a:srgbClr val="FFC000"/>
              </a:solidFill>
            </a:ln>
          </p:spPr>
          <p:txBody>
            <a:bodyPr wrap="none" rtlCol="0">
              <a:spAutoFit/>
            </a:bodyPr>
            <a:lstStyle/>
            <a:p>
              <a:pPr algn="ctr"/>
              <a:r>
                <a:rPr lang="en-US" sz="1200" b="1">
                  <a:latin typeface="Arial" pitchFamily="34" charset="0"/>
                  <a:cs typeface="Arial" pitchFamily="34" charset="0"/>
                </a:rPr>
                <a:t>73 slots</a:t>
              </a:r>
            </a:p>
            <a:p>
              <a:pPr algn="ctr"/>
              <a:r>
                <a:rPr lang="en-US" sz="1200" b="1">
                  <a:latin typeface="Arial" pitchFamily="34" charset="0"/>
                  <a:cs typeface="Arial" pitchFamily="34" charset="0"/>
                </a:rPr>
                <a:t>Behind Gruber</a:t>
              </a:r>
            </a:p>
          </p:txBody>
        </p:sp>
        <p:sp>
          <p:nvSpPr>
            <p:cNvPr id="22" name="TextBox 21"/>
            <p:cNvSpPr txBox="1"/>
            <p:nvPr/>
          </p:nvSpPr>
          <p:spPr>
            <a:xfrm>
              <a:off x="131562" y="2057400"/>
              <a:ext cx="1088760" cy="461665"/>
            </a:xfrm>
            <a:prstGeom prst="rect">
              <a:avLst/>
            </a:prstGeom>
            <a:solidFill>
              <a:srgbClr val="FFFF00"/>
            </a:solidFill>
            <a:ln w="19050">
              <a:solidFill>
                <a:srgbClr val="FFC000"/>
              </a:solidFill>
            </a:ln>
          </p:spPr>
          <p:txBody>
            <a:bodyPr wrap="none" rtlCol="0">
              <a:spAutoFit/>
            </a:bodyPr>
            <a:lstStyle/>
            <a:p>
              <a:pPr algn="ctr"/>
              <a:r>
                <a:rPr lang="en-US" sz="1200" b="1">
                  <a:latin typeface="Arial" pitchFamily="34" charset="0"/>
                  <a:cs typeface="Arial" pitchFamily="34" charset="0"/>
                </a:rPr>
                <a:t>127 slots</a:t>
              </a:r>
            </a:p>
            <a:p>
              <a:pPr algn="ctr"/>
              <a:r>
                <a:rPr lang="en-US" sz="1200" b="1">
                  <a:latin typeface="Arial" pitchFamily="34" charset="0"/>
                  <a:cs typeface="Arial" pitchFamily="34" charset="0"/>
                </a:rPr>
                <a:t>Harney Gym</a:t>
              </a:r>
            </a:p>
          </p:txBody>
        </p:sp>
        <p:sp>
          <p:nvSpPr>
            <p:cNvPr id="23" name="TextBox 22"/>
            <p:cNvSpPr txBox="1"/>
            <p:nvPr/>
          </p:nvSpPr>
          <p:spPr>
            <a:xfrm>
              <a:off x="85876" y="5634335"/>
              <a:ext cx="1766830" cy="461665"/>
            </a:xfrm>
            <a:prstGeom prst="rect">
              <a:avLst/>
            </a:prstGeom>
            <a:solidFill>
              <a:srgbClr val="FFFF00"/>
            </a:solidFill>
            <a:ln w="19050">
              <a:solidFill>
                <a:srgbClr val="FFC000"/>
              </a:solidFill>
            </a:ln>
          </p:spPr>
          <p:txBody>
            <a:bodyPr wrap="none" rtlCol="0">
              <a:spAutoFit/>
            </a:bodyPr>
            <a:lstStyle/>
            <a:p>
              <a:pPr algn="ctr"/>
              <a:r>
                <a:rPr lang="en-US" sz="1200" b="1">
                  <a:latin typeface="Arial" pitchFamily="34" charset="0"/>
                  <a:cs typeface="Arial" pitchFamily="34" charset="0"/>
                </a:rPr>
                <a:t>1057 total slots</a:t>
              </a:r>
            </a:p>
            <a:p>
              <a:pPr algn="ctr"/>
              <a:r>
                <a:rPr lang="en-US" sz="1200" b="1">
                  <a:latin typeface="Arial" pitchFamily="34" charset="0"/>
                  <a:cs typeface="Arial" pitchFamily="34" charset="0"/>
                </a:rPr>
                <a:t>available for students</a:t>
              </a:r>
            </a:p>
          </p:txBody>
        </p:sp>
      </p:grpSp>
      <p:sp>
        <p:nvSpPr>
          <p:cNvPr id="24" name="Text Box 6"/>
          <p:cNvSpPr txBox="1">
            <a:spLocks noChangeArrowheads="1"/>
          </p:cNvSpPr>
          <p:nvPr/>
        </p:nvSpPr>
        <p:spPr bwMode="auto">
          <a:xfrm rot="20263749">
            <a:off x="5869333" y="4050799"/>
            <a:ext cx="1360309" cy="369332"/>
          </a:xfrm>
          <a:prstGeom prst="rect">
            <a:avLst/>
          </a:prstGeom>
          <a:noFill/>
          <a:ln w="9525">
            <a:noFill/>
            <a:miter lim="800000"/>
            <a:headEnd/>
            <a:tailEnd/>
          </a:ln>
        </p:spPr>
        <p:txBody>
          <a:bodyPr wrap="none">
            <a:spAutoFit/>
          </a:bodyPr>
          <a:lstStyle/>
          <a:p>
            <a:r>
              <a:rPr lang="en-US" b="1">
                <a:solidFill>
                  <a:srgbClr val="FFFF00"/>
                </a:solidFill>
                <a:effectLst>
                  <a:outerShdw blurRad="38100" dist="38100" dir="2700000" algn="tl">
                    <a:srgbClr val="000000">
                      <a:alpha val="43137"/>
                    </a:srgbClr>
                  </a:outerShdw>
                </a:effectLst>
                <a:latin typeface="Arial" pitchFamily="34" charset="0"/>
                <a:cs typeface="Arial" pitchFamily="34" charset="0"/>
              </a:rPr>
              <a:t>BUS STOP</a:t>
            </a:r>
          </a:p>
        </p:txBody>
      </p:sp>
      <p:sp>
        <p:nvSpPr>
          <p:cNvPr id="25" name="Rectangle 2"/>
          <p:cNvSpPr txBox="1">
            <a:spLocks noChangeArrowheads="1"/>
          </p:cNvSpPr>
          <p:nvPr/>
        </p:nvSpPr>
        <p:spPr>
          <a:xfrm>
            <a:off x="4572000" y="17081"/>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STUDENT PARKING</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E88D7D1A-8E59-84D5-2F71-65EEB3B78B93}"/>
              </a:ext>
            </a:extLst>
          </p:cNvPr>
          <p:cNvGrpSpPr/>
          <p:nvPr/>
        </p:nvGrpSpPr>
        <p:grpSpPr>
          <a:xfrm>
            <a:off x="1818962" y="1539280"/>
            <a:ext cx="1686112" cy="2118794"/>
            <a:chOff x="10042727" y="951968"/>
            <a:chExt cx="1545586" cy="1992886"/>
          </a:xfrm>
        </p:grpSpPr>
        <p:sp>
          <p:nvSpPr>
            <p:cNvPr id="41" name="Rectangle: Rounded Corners 40">
              <a:extLst>
                <a:ext uri="{FF2B5EF4-FFF2-40B4-BE49-F238E27FC236}">
                  <a16:creationId xmlns:a16="http://schemas.microsoft.com/office/drawing/2014/main" id="{B32C73BA-226C-A379-D40E-73B9A5B031C8}"/>
                </a:ext>
              </a:extLst>
            </p:cNvPr>
            <p:cNvSpPr/>
            <p:nvPr/>
          </p:nvSpPr>
          <p:spPr>
            <a:xfrm>
              <a:off x="10042727" y="951968"/>
              <a:ext cx="1545586" cy="1992886"/>
            </a:xfrm>
            <a:prstGeom prst="roundRect">
              <a:avLst>
                <a:gd name="adj" fmla="val 9810"/>
              </a:avLst>
            </a:prstGeom>
            <a:solidFill>
              <a:schemeClr val="bg1"/>
            </a:solidFill>
            <a:ln w="3175">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b="1">
                <a:solidFill>
                  <a:schemeClr val="bg1"/>
                </a:solidFill>
                <a:latin typeface="Calibri" panose="020F0502020204030204" pitchFamily="34" charset="0"/>
                <a:cs typeface="Calibri" panose="020F0502020204030204" pitchFamily="34" charset="0"/>
              </a:endParaRPr>
            </a:p>
          </p:txBody>
        </p:sp>
        <p:sp>
          <p:nvSpPr>
            <p:cNvPr id="39" name="Rectangle: Rounded Corners 38">
              <a:extLst>
                <a:ext uri="{FF2B5EF4-FFF2-40B4-BE49-F238E27FC236}">
                  <a16:creationId xmlns:a16="http://schemas.microsoft.com/office/drawing/2014/main" id="{B3DAAF7D-5D7A-425C-E0A4-550DB7C67AAA}"/>
                </a:ext>
              </a:extLst>
            </p:cNvPr>
            <p:cNvSpPr/>
            <p:nvPr/>
          </p:nvSpPr>
          <p:spPr>
            <a:xfrm>
              <a:off x="10179939" y="1066800"/>
              <a:ext cx="1295400" cy="1763221"/>
            </a:xfrm>
            <a:prstGeom prst="roundRect">
              <a:avLst>
                <a:gd name="adj" fmla="val 9230"/>
              </a:avLst>
            </a:prstGeom>
            <a:solidFill>
              <a:srgbClr val="7030A0"/>
            </a:solidFill>
            <a:ln w="57150">
              <a:solidFill>
                <a:srgbClr val="7030A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a:solidFill>
                    <a:schemeClr val="bg1"/>
                  </a:solidFill>
                  <a:latin typeface="Calibri" panose="020F0502020204030204" pitchFamily="34" charset="0"/>
                  <a:cs typeface="Calibri" panose="020F0502020204030204" pitchFamily="34" charset="0"/>
                </a:rPr>
                <a:t>F-HANG TAG PARKING ONLY</a:t>
              </a:r>
            </a:p>
          </p:txBody>
        </p:sp>
      </p:grpSp>
      <p:sp>
        <p:nvSpPr>
          <p:cNvPr id="30723" name="Text Box 3"/>
          <p:cNvSpPr txBox="1">
            <a:spLocks noChangeArrowheads="1"/>
          </p:cNvSpPr>
          <p:nvPr/>
        </p:nvSpPr>
        <p:spPr bwMode="auto">
          <a:xfrm>
            <a:off x="0" y="883145"/>
            <a:ext cx="9135762" cy="584775"/>
          </a:xfrm>
          <a:prstGeom prst="rect">
            <a:avLst/>
          </a:prstGeom>
          <a:noFill/>
          <a:ln w="9525">
            <a:noFill/>
            <a:miter lim="800000"/>
            <a:headEnd/>
            <a:tailEnd/>
          </a:ln>
        </p:spPr>
        <p:txBody>
          <a:bodyPr wrap="square">
            <a:spAutoFit/>
          </a:bodyPr>
          <a:lstStyle/>
          <a:p>
            <a:pPr algn="ctr"/>
            <a:r>
              <a:rPr lang="en-US" sz="3200" b="1">
                <a:latin typeface="Calibri" panose="020F0502020204030204" pitchFamily="34" charset="0"/>
                <a:cs typeface="Calibri" panose="020F0502020204030204" pitchFamily="34" charset="0"/>
              </a:rPr>
              <a:t>Lewis &amp; Clark lot entry sign examples</a:t>
            </a:r>
          </a:p>
        </p:txBody>
      </p:sp>
      <p:sp>
        <p:nvSpPr>
          <p:cNvPr id="16" name="Rectangle 2"/>
          <p:cNvSpPr txBox="1">
            <a:spLocks noChangeArrowheads="1"/>
          </p:cNvSpPr>
          <p:nvPr/>
        </p:nvSpPr>
        <p:spPr>
          <a:xfrm>
            <a:off x="4572000" y="26606"/>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STUDENT PARKING</a:t>
            </a:r>
            <a:endParaRPr lang="en-US"/>
          </a:p>
        </p:txBody>
      </p:sp>
      <p:grpSp>
        <p:nvGrpSpPr>
          <p:cNvPr id="27" name="Group 26">
            <a:extLst>
              <a:ext uri="{FF2B5EF4-FFF2-40B4-BE49-F238E27FC236}">
                <a16:creationId xmlns:a16="http://schemas.microsoft.com/office/drawing/2014/main" id="{1B3E7635-9B98-5AE5-0978-25DF845ADD6F}"/>
              </a:ext>
            </a:extLst>
          </p:cNvPr>
          <p:cNvGrpSpPr/>
          <p:nvPr/>
        </p:nvGrpSpPr>
        <p:grpSpPr>
          <a:xfrm>
            <a:off x="3634718" y="1521355"/>
            <a:ext cx="1686112" cy="2118794"/>
            <a:chOff x="12517366" y="-1015070"/>
            <a:chExt cx="1686112" cy="2118794"/>
          </a:xfrm>
        </p:grpSpPr>
        <p:sp>
          <p:nvSpPr>
            <p:cNvPr id="43" name="Rectangle: Rounded Corners 42">
              <a:extLst>
                <a:ext uri="{FF2B5EF4-FFF2-40B4-BE49-F238E27FC236}">
                  <a16:creationId xmlns:a16="http://schemas.microsoft.com/office/drawing/2014/main" id="{013504FF-951A-1E4B-F0BE-5681E9A07E38}"/>
                </a:ext>
              </a:extLst>
            </p:cNvPr>
            <p:cNvSpPr/>
            <p:nvPr/>
          </p:nvSpPr>
          <p:spPr>
            <a:xfrm>
              <a:off x="12517366" y="-1015070"/>
              <a:ext cx="1686112" cy="2118794"/>
            </a:xfrm>
            <a:prstGeom prst="roundRect">
              <a:avLst>
                <a:gd name="adj" fmla="val 9810"/>
              </a:avLst>
            </a:prstGeom>
            <a:solidFill>
              <a:schemeClr val="bg1"/>
            </a:solidFill>
            <a:ln w="3175">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b="1">
                <a:solidFill>
                  <a:schemeClr val="bg1"/>
                </a:solidFill>
                <a:latin typeface="Calibri" panose="020F0502020204030204" pitchFamily="34" charset="0"/>
                <a:cs typeface="Calibri" panose="020F0502020204030204" pitchFamily="34" charset="0"/>
              </a:endParaRPr>
            </a:p>
          </p:txBody>
        </p:sp>
        <p:sp>
          <p:nvSpPr>
            <p:cNvPr id="38" name="Rectangle: Rounded Corners 37">
              <a:extLst>
                <a:ext uri="{FF2B5EF4-FFF2-40B4-BE49-F238E27FC236}">
                  <a16:creationId xmlns:a16="http://schemas.microsoft.com/office/drawing/2014/main" id="{E42757E1-99B3-7933-84E9-DCF60932AD47}"/>
                </a:ext>
              </a:extLst>
            </p:cNvPr>
            <p:cNvSpPr/>
            <p:nvPr/>
          </p:nvSpPr>
          <p:spPr>
            <a:xfrm>
              <a:off x="12590924" y="-943828"/>
              <a:ext cx="1501072" cy="1966326"/>
            </a:xfrm>
            <a:prstGeom prst="roundRect">
              <a:avLst>
                <a:gd name="adj" fmla="val 10791"/>
              </a:avLst>
            </a:prstGeom>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1500" b="1">
                  <a:solidFill>
                    <a:srgbClr val="FF0000"/>
                  </a:solidFill>
                  <a:latin typeface="Calibri" panose="020F0502020204030204" pitchFamily="34" charset="0"/>
                  <a:cs typeface="Calibri" panose="020F0502020204030204" pitchFamily="34" charset="0"/>
                </a:rPr>
                <a:t>RESERVED</a:t>
              </a:r>
            </a:p>
            <a:p>
              <a:pPr algn="ctr"/>
              <a:endParaRPr lang="en-US" sz="1500" b="1">
                <a:solidFill>
                  <a:srgbClr val="FF0000"/>
                </a:solidFill>
                <a:latin typeface="Calibri" panose="020F0502020204030204" pitchFamily="34" charset="0"/>
                <a:cs typeface="Calibri" panose="020F0502020204030204" pitchFamily="34" charset="0"/>
              </a:endParaRPr>
            </a:p>
            <a:p>
              <a:pPr algn="ctr"/>
              <a:r>
                <a:rPr lang="en-US" sz="1500" b="1">
                  <a:solidFill>
                    <a:srgbClr val="FF0000"/>
                  </a:solidFill>
                  <a:latin typeface="Calibri" panose="020F0502020204030204" pitchFamily="34" charset="0"/>
                  <a:cs typeface="Calibri" panose="020F0502020204030204" pitchFamily="34" charset="0"/>
                </a:rPr>
                <a:t>RED F TAG</a:t>
              </a:r>
            </a:p>
            <a:p>
              <a:pPr algn="ctr"/>
              <a:endParaRPr lang="en-US" sz="1500" b="1">
                <a:solidFill>
                  <a:srgbClr val="FF0000"/>
                </a:solidFill>
                <a:latin typeface="Calibri" panose="020F0502020204030204" pitchFamily="34" charset="0"/>
                <a:cs typeface="Calibri" panose="020F0502020204030204" pitchFamily="34" charset="0"/>
              </a:endParaRPr>
            </a:p>
            <a:p>
              <a:pPr algn="ctr"/>
              <a:r>
                <a:rPr lang="en-US" sz="1500" b="1">
                  <a:solidFill>
                    <a:srgbClr val="FF0000"/>
                  </a:solidFill>
                  <a:latin typeface="Calibri" panose="020F0502020204030204" pitchFamily="34" charset="0"/>
                  <a:cs typeface="Calibri" panose="020F0502020204030204" pitchFamily="34" charset="0"/>
                </a:rPr>
                <a:t>PARKING ONLY</a:t>
              </a:r>
            </a:p>
          </p:txBody>
        </p:sp>
      </p:grpSp>
      <p:grpSp>
        <p:nvGrpSpPr>
          <p:cNvPr id="31" name="Group 30">
            <a:extLst>
              <a:ext uri="{FF2B5EF4-FFF2-40B4-BE49-F238E27FC236}">
                <a16:creationId xmlns:a16="http://schemas.microsoft.com/office/drawing/2014/main" id="{233CFCC1-A882-0E87-0B84-A97A5DF93B55}"/>
              </a:ext>
            </a:extLst>
          </p:cNvPr>
          <p:cNvGrpSpPr/>
          <p:nvPr/>
        </p:nvGrpSpPr>
        <p:grpSpPr>
          <a:xfrm>
            <a:off x="1911532" y="3935016"/>
            <a:ext cx="1593542" cy="2247308"/>
            <a:chOff x="9865895" y="723900"/>
            <a:chExt cx="1593542" cy="2118794"/>
          </a:xfrm>
        </p:grpSpPr>
        <p:sp>
          <p:nvSpPr>
            <p:cNvPr id="47" name="Rectangle: Rounded Corners 46">
              <a:extLst>
                <a:ext uri="{FF2B5EF4-FFF2-40B4-BE49-F238E27FC236}">
                  <a16:creationId xmlns:a16="http://schemas.microsoft.com/office/drawing/2014/main" id="{FCE9315A-C377-62D8-F45A-59669BB60259}"/>
                </a:ext>
              </a:extLst>
            </p:cNvPr>
            <p:cNvSpPr/>
            <p:nvPr/>
          </p:nvSpPr>
          <p:spPr>
            <a:xfrm>
              <a:off x="9865895" y="723900"/>
              <a:ext cx="1593542" cy="2118794"/>
            </a:xfrm>
            <a:prstGeom prst="roundRect">
              <a:avLst>
                <a:gd name="adj" fmla="val 9056"/>
              </a:avLst>
            </a:prstGeom>
            <a:solidFill>
              <a:schemeClr val="bg1"/>
            </a:solidFill>
            <a:ln w="3175">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b="1">
                <a:solidFill>
                  <a:schemeClr val="bg1"/>
                </a:solidFill>
                <a:latin typeface="Calibri" panose="020F0502020204030204" pitchFamily="34" charset="0"/>
                <a:cs typeface="Calibri" panose="020F0502020204030204" pitchFamily="34" charset="0"/>
              </a:endParaRPr>
            </a:p>
          </p:txBody>
        </p:sp>
        <p:sp>
          <p:nvSpPr>
            <p:cNvPr id="36" name="Rectangle: Rounded Corners 35">
              <a:extLst>
                <a:ext uri="{FF2B5EF4-FFF2-40B4-BE49-F238E27FC236}">
                  <a16:creationId xmlns:a16="http://schemas.microsoft.com/office/drawing/2014/main" id="{1E79FD4D-66EF-57A0-E9D7-D7D7C183CB2D}"/>
                </a:ext>
              </a:extLst>
            </p:cNvPr>
            <p:cNvSpPr/>
            <p:nvPr/>
          </p:nvSpPr>
          <p:spPr>
            <a:xfrm>
              <a:off x="9959285" y="839356"/>
              <a:ext cx="1410557" cy="1903844"/>
            </a:xfrm>
            <a:prstGeom prst="roundRect">
              <a:avLst>
                <a:gd name="adj" fmla="val 9216"/>
              </a:avLst>
            </a:prstGeom>
            <a:ln w="57150">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1600" b="1">
                  <a:latin typeface="Calibri" panose="020F0502020204030204" pitchFamily="34" charset="0"/>
                  <a:cs typeface="Calibri" panose="020F0502020204030204" pitchFamily="34" charset="0"/>
                </a:rPr>
                <a:t>Motorcycle</a:t>
              </a:r>
            </a:p>
            <a:p>
              <a:pPr algn="ctr"/>
              <a:endParaRPr lang="en-US" sz="1600" b="1">
                <a:latin typeface="Calibri" panose="020F0502020204030204" pitchFamily="34" charset="0"/>
                <a:cs typeface="Calibri" panose="020F0502020204030204" pitchFamily="34" charset="0"/>
              </a:endParaRPr>
            </a:p>
            <a:p>
              <a:pPr algn="ctr"/>
              <a:r>
                <a:rPr lang="en-US" sz="1600" b="1">
                  <a:latin typeface="Calibri" panose="020F0502020204030204" pitchFamily="34" charset="0"/>
                  <a:cs typeface="Calibri" panose="020F0502020204030204" pitchFamily="34" charset="0"/>
                </a:rPr>
                <a:t>Parking </a:t>
              </a:r>
            </a:p>
            <a:p>
              <a:pPr algn="ctr"/>
              <a:endParaRPr lang="en-US" sz="1600" b="1">
                <a:latin typeface="Calibri" panose="020F0502020204030204" pitchFamily="34" charset="0"/>
                <a:cs typeface="Calibri" panose="020F0502020204030204" pitchFamily="34" charset="0"/>
              </a:endParaRPr>
            </a:p>
            <a:p>
              <a:pPr algn="ctr"/>
              <a:r>
                <a:rPr lang="en-US" sz="1600" b="1">
                  <a:latin typeface="Calibri" panose="020F0502020204030204" pitchFamily="34" charset="0"/>
                  <a:cs typeface="Calibri" panose="020F0502020204030204" pitchFamily="34" charset="0"/>
                </a:rPr>
                <a:t>Only</a:t>
              </a:r>
            </a:p>
          </p:txBody>
        </p:sp>
      </p:grpSp>
      <p:grpSp>
        <p:nvGrpSpPr>
          <p:cNvPr id="54" name="Group 53">
            <a:extLst>
              <a:ext uri="{FF2B5EF4-FFF2-40B4-BE49-F238E27FC236}">
                <a16:creationId xmlns:a16="http://schemas.microsoft.com/office/drawing/2014/main" id="{30DCD134-77A4-E11A-BD2F-0FAD898A7C1B}"/>
              </a:ext>
            </a:extLst>
          </p:cNvPr>
          <p:cNvGrpSpPr/>
          <p:nvPr/>
        </p:nvGrpSpPr>
        <p:grpSpPr>
          <a:xfrm>
            <a:off x="3668702" y="3935015"/>
            <a:ext cx="1686112" cy="2247309"/>
            <a:chOff x="9136119" y="1201215"/>
            <a:chExt cx="1686112" cy="2118794"/>
          </a:xfrm>
        </p:grpSpPr>
        <p:sp>
          <p:nvSpPr>
            <p:cNvPr id="55" name="Rectangle: Rounded Corners 54">
              <a:extLst>
                <a:ext uri="{FF2B5EF4-FFF2-40B4-BE49-F238E27FC236}">
                  <a16:creationId xmlns:a16="http://schemas.microsoft.com/office/drawing/2014/main" id="{845084C0-BC00-EA57-ABCE-CBDFCAA1DAC9}"/>
                </a:ext>
              </a:extLst>
            </p:cNvPr>
            <p:cNvSpPr/>
            <p:nvPr/>
          </p:nvSpPr>
          <p:spPr>
            <a:xfrm>
              <a:off x="9136119" y="1201215"/>
              <a:ext cx="1686112" cy="2118794"/>
            </a:xfrm>
            <a:prstGeom prst="roundRect">
              <a:avLst>
                <a:gd name="adj" fmla="val 8563"/>
              </a:avLst>
            </a:prstGeom>
            <a:solidFill>
              <a:schemeClr val="bg1"/>
            </a:solidFill>
            <a:ln w="3175">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b="1">
                <a:solidFill>
                  <a:schemeClr val="bg1"/>
                </a:solidFill>
                <a:latin typeface="Calibri" panose="020F0502020204030204" pitchFamily="34" charset="0"/>
                <a:cs typeface="Calibri" panose="020F0502020204030204" pitchFamily="34" charset="0"/>
              </a:endParaRPr>
            </a:p>
          </p:txBody>
        </p:sp>
        <p:sp>
          <p:nvSpPr>
            <p:cNvPr id="56" name="Rectangle: Rounded Corners 55">
              <a:extLst>
                <a:ext uri="{FF2B5EF4-FFF2-40B4-BE49-F238E27FC236}">
                  <a16:creationId xmlns:a16="http://schemas.microsoft.com/office/drawing/2014/main" id="{4D3F7F3A-31E0-81E4-A8BB-CEB46DCC5538}"/>
                </a:ext>
              </a:extLst>
            </p:cNvPr>
            <p:cNvSpPr/>
            <p:nvPr/>
          </p:nvSpPr>
          <p:spPr>
            <a:xfrm>
              <a:off x="9206445" y="1292161"/>
              <a:ext cx="1551617" cy="1925053"/>
            </a:xfrm>
            <a:prstGeom prst="roundRect">
              <a:avLst>
                <a:gd name="adj" fmla="val 7861"/>
              </a:avLst>
            </a:prstGeom>
            <a:ln w="57150">
              <a:solidFill>
                <a:srgbClr val="00B05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1600" b="1">
                  <a:solidFill>
                    <a:srgbClr val="00B050"/>
                  </a:solidFill>
                  <a:latin typeface="Calibri" panose="020F0502020204030204" pitchFamily="34" charset="0"/>
                  <a:cs typeface="Calibri" panose="020F0502020204030204" pitchFamily="34" charset="0"/>
                </a:rPr>
                <a:t>MOTORCYCLE</a:t>
              </a:r>
            </a:p>
            <a:p>
              <a:pPr algn="ctr"/>
              <a:endParaRPr lang="en-US" sz="1600" b="1">
                <a:solidFill>
                  <a:srgbClr val="00B050"/>
                </a:solidFill>
                <a:latin typeface="Calibri" panose="020F0502020204030204" pitchFamily="34" charset="0"/>
                <a:cs typeface="Calibri" panose="020F0502020204030204" pitchFamily="34" charset="0"/>
              </a:endParaRPr>
            </a:p>
            <a:p>
              <a:pPr algn="ctr"/>
              <a:r>
                <a:rPr lang="en-US" sz="1600" b="1">
                  <a:solidFill>
                    <a:srgbClr val="00B050"/>
                  </a:solidFill>
                  <a:latin typeface="Calibri" panose="020F0502020204030204" pitchFamily="34" charset="0"/>
                  <a:cs typeface="Calibri" panose="020F0502020204030204" pitchFamily="34" charset="0"/>
                </a:rPr>
                <a:t>PARKING</a:t>
              </a:r>
            </a:p>
            <a:p>
              <a:pPr algn="ctr"/>
              <a:endParaRPr lang="en-US" sz="1600" b="1">
                <a:solidFill>
                  <a:srgbClr val="00B050"/>
                </a:solidFill>
                <a:latin typeface="Calibri" panose="020F0502020204030204" pitchFamily="34" charset="0"/>
                <a:cs typeface="Calibri" panose="020F0502020204030204" pitchFamily="34" charset="0"/>
              </a:endParaRPr>
            </a:p>
            <a:p>
              <a:pPr algn="ctr"/>
              <a:r>
                <a:rPr lang="en-US" sz="1600" b="1">
                  <a:solidFill>
                    <a:srgbClr val="00B050"/>
                  </a:solidFill>
                  <a:latin typeface="Calibri" panose="020F0502020204030204" pitchFamily="34" charset="0"/>
                  <a:cs typeface="Calibri" panose="020F0502020204030204" pitchFamily="34" charset="0"/>
                </a:rPr>
                <a:t>ONLY</a:t>
              </a:r>
            </a:p>
          </p:txBody>
        </p:sp>
      </p:grpSp>
      <p:grpSp>
        <p:nvGrpSpPr>
          <p:cNvPr id="64" name="Group 63">
            <a:extLst>
              <a:ext uri="{FF2B5EF4-FFF2-40B4-BE49-F238E27FC236}">
                <a16:creationId xmlns:a16="http://schemas.microsoft.com/office/drawing/2014/main" id="{86F04949-DE5D-2E99-7785-319BB7C42672}"/>
              </a:ext>
            </a:extLst>
          </p:cNvPr>
          <p:cNvGrpSpPr/>
          <p:nvPr/>
        </p:nvGrpSpPr>
        <p:grpSpPr>
          <a:xfrm>
            <a:off x="5523230" y="1525763"/>
            <a:ext cx="1592273" cy="2109979"/>
            <a:chOff x="10961313" y="4009112"/>
            <a:chExt cx="1695908" cy="2247310"/>
          </a:xfrm>
        </p:grpSpPr>
        <p:sp>
          <p:nvSpPr>
            <p:cNvPr id="65" name="Rectangle: Rounded Corners 64">
              <a:extLst>
                <a:ext uri="{FF2B5EF4-FFF2-40B4-BE49-F238E27FC236}">
                  <a16:creationId xmlns:a16="http://schemas.microsoft.com/office/drawing/2014/main" id="{9C679343-DF0E-B2A9-F009-CD1716F79D27}"/>
                </a:ext>
              </a:extLst>
            </p:cNvPr>
            <p:cNvSpPr/>
            <p:nvPr/>
          </p:nvSpPr>
          <p:spPr>
            <a:xfrm>
              <a:off x="10961313" y="4009112"/>
              <a:ext cx="1695908" cy="2247310"/>
            </a:xfrm>
            <a:prstGeom prst="roundRect">
              <a:avLst>
                <a:gd name="adj" fmla="val 9273"/>
              </a:avLst>
            </a:prstGeom>
            <a:solidFill>
              <a:schemeClr val="bg1"/>
            </a:solidFill>
            <a:ln w="3175">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solidFill>
                  <a:srgbClr val="00CC00"/>
                </a:solidFill>
                <a:latin typeface="Calibri" panose="020F0502020204030204" pitchFamily="34" charset="0"/>
                <a:cs typeface="Calibri" panose="020F0502020204030204" pitchFamily="34" charset="0"/>
              </a:endParaRPr>
            </a:p>
          </p:txBody>
        </p:sp>
        <p:sp>
          <p:nvSpPr>
            <p:cNvPr id="66" name="Rectangle: Rounded Corners 65">
              <a:extLst>
                <a:ext uri="{FF2B5EF4-FFF2-40B4-BE49-F238E27FC236}">
                  <a16:creationId xmlns:a16="http://schemas.microsoft.com/office/drawing/2014/main" id="{47DAB566-1B0B-C1E5-0604-CD127753DCA9}"/>
                </a:ext>
              </a:extLst>
            </p:cNvPr>
            <p:cNvSpPr/>
            <p:nvPr/>
          </p:nvSpPr>
          <p:spPr>
            <a:xfrm>
              <a:off x="11049899" y="4115202"/>
              <a:ext cx="1518736" cy="2067213"/>
            </a:xfrm>
            <a:prstGeom prst="roundRect">
              <a:avLst>
                <a:gd name="adj" fmla="val 9273"/>
              </a:avLst>
            </a:prstGeom>
            <a:ln w="57150">
              <a:solidFill>
                <a:srgbClr val="00B05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b="1">
                  <a:solidFill>
                    <a:srgbClr val="00B050"/>
                  </a:solidFill>
                  <a:latin typeface="Calibri" panose="020F0502020204030204" pitchFamily="34" charset="0"/>
                  <a:cs typeface="Calibri" panose="020F0502020204030204" pitchFamily="34" charset="0"/>
                </a:rPr>
                <a:t>STUDENT</a:t>
              </a:r>
            </a:p>
            <a:p>
              <a:pPr algn="ctr"/>
              <a:r>
                <a:rPr lang="en-US" sz="2000" b="1">
                  <a:solidFill>
                    <a:srgbClr val="00B050"/>
                  </a:solidFill>
                  <a:latin typeface="Calibri" panose="020F0502020204030204" pitchFamily="34" charset="0"/>
                  <a:cs typeface="Calibri" panose="020F0502020204030204" pitchFamily="34" charset="0"/>
                </a:rPr>
                <a:t>PARKING</a:t>
              </a:r>
              <a:endParaRPr lang="en-US" b="1">
                <a:solidFill>
                  <a:srgbClr val="00B050"/>
                </a:solidFill>
                <a:latin typeface="Calibri" panose="020F0502020204030204" pitchFamily="34" charset="0"/>
                <a:cs typeface="Calibri" panose="020F0502020204030204" pitchFamily="34" charset="0"/>
              </a:endParaRPr>
            </a:p>
          </p:txBody>
        </p:sp>
      </p:grpSp>
      <p:grpSp>
        <p:nvGrpSpPr>
          <p:cNvPr id="3" name="Group 2">
            <a:extLst>
              <a:ext uri="{FF2B5EF4-FFF2-40B4-BE49-F238E27FC236}">
                <a16:creationId xmlns:a16="http://schemas.microsoft.com/office/drawing/2014/main" id="{D5B00B3A-0EC6-064C-2ADF-50752D5DAB87}"/>
              </a:ext>
            </a:extLst>
          </p:cNvPr>
          <p:cNvGrpSpPr/>
          <p:nvPr/>
        </p:nvGrpSpPr>
        <p:grpSpPr>
          <a:xfrm>
            <a:off x="5510457" y="3935016"/>
            <a:ext cx="1695908" cy="2247310"/>
            <a:chOff x="5510457" y="3935016"/>
            <a:chExt cx="1695908" cy="2247310"/>
          </a:xfrm>
        </p:grpSpPr>
        <p:sp>
          <p:nvSpPr>
            <p:cNvPr id="62" name="Rectangle: Rounded Corners 61">
              <a:extLst>
                <a:ext uri="{FF2B5EF4-FFF2-40B4-BE49-F238E27FC236}">
                  <a16:creationId xmlns:a16="http://schemas.microsoft.com/office/drawing/2014/main" id="{183C4E47-E429-4264-5A4F-5215E8BC2E25}"/>
                </a:ext>
              </a:extLst>
            </p:cNvPr>
            <p:cNvSpPr/>
            <p:nvPr/>
          </p:nvSpPr>
          <p:spPr>
            <a:xfrm>
              <a:off x="5510457" y="3935016"/>
              <a:ext cx="1695908" cy="2247310"/>
            </a:xfrm>
            <a:prstGeom prst="roundRect">
              <a:avLst>
                <a:gd name="adj" fmla="val 9273"/>
              </a:avLst>
            </a:prstGeom>
            <a:solidFill>
              <a:schemeClr val="bg1"/>
            </a:solidFill>
            <a:ln w="3175">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solidFill>
                  <a:srgbClr val="FF0000"/>
                </a:solidFill>
                <a:latin typeface="Calibri" panose="020F0502020204030204" pitchFamily="34" charset="0"/>
                <a:cs typeface="Calibri" panose="020F0502020204030204" pitchFamily="34" charset="0"/>
              </a:endParaRPr>
            </a:p>
          </p:txBody>
        </p:sp>
        <p:sp>
          <p:nvSpPr>
            <p:cNvPr id="34" name="Rectangle: Rounded Corners 33">
              <a:extLst>
                <a:ext uri="{FF2B5EF4-FFF2-40B4-BE49-F238E27FC236}">
                  <a16:creationId xmlns:a16="http://schemas.microsoft.com/office/drawing/2014/main" id="{3F1AF761-B493-70A1-64E9-975D21D96687}"/>
                </a:ext>
              </a:extLst>
            </p:cNvPr>
            <p:cNvSpPr/>
            <p:nvPr/>
          </p:nvSpPr>
          <p:spPr>
            <a:xfrm>
              <a:off x="5599043" y="4025064"/>
              <a:ext cx="1518736" cy="2067213"/>
            </a:xfrm>
            <a:prstGeom prst="roundRect">
              <a:avLst>
                <a:gd name="adj" fmla="val 9273"/>
              </a:avLst>
            </a:prstGeom>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b="1">
                  <a:solidFill>
                    <a:srgbClr val="FF0000"/>
                  </a:solidFill>
                  <a:latin typeface="Calibri" panose="020F0502020204030204" pitchFamily="34" charset="0"/>
                  <a:cs typeface="Calibri" panose="020F0502020204030204" pitchFamily="34" charset="0"/>
                </a:rPr>
                <a:t>NO PARKING </a:t>
              </a:r>
              <a:r>
                <a:rPr lang="en-US" b="1">
                  <a:solidFill>
                    <a:srgbClr val="FF0000"/>
                  </a:solidFill>
                  <a:latin typeface="Calibri" panose="020F0502020204030204" pitchFamily="34" charset="0"/>
                  <a:cs typeface="Calibri" panose="020F0502020204030204" pitchFamily="34" charset="0"/>
                </a:rPr>
                <a:t>ANY </a:t>
              </a:r>
            </a:p>
            <a:p>
              <a:pPr algn="ctr"/>
              <a:r>
                <a:rPr lang="en-US" b="1">
                  <a:solidFill>
                    <a:srgbClr val="FF0000"/>
                  </a:solidFill>
                  <a:latin typeface="Calibri" panose="020F0502020204030204" pitchFamily="34" charset="0"/>
                  <a:cs typeface="Calibri" panose="020F0502020204030204" pitchFamily="34" charset="0"/>
                </a:rPr>
                <a:t>TIME</a:t>
              </a:r>
            </a:p>
          </p:txBody>
        </p:sp>
        <p:sp>
          <p:nvSpPr>
            <p:cNvPr id="2" name="Arrow: Left-Right 1">
              <a:extLst>
                <a:ext uri="{FF2B5EF4-FFF2-40B4-BE49-F238E27FC236}">
                  <a16:creationId xmlns:a16="http://schemas.microsoft.com/office/drawing/2014/main" id="{52A65018-50DB-65F3-563F-CC9F967B7305}"/>
                </a:ext>
              </a:extLst>
            </p:cNvPr>
            <p:cNvSpPr/>
            <p:nvPr/>
          </p:nvSpPr>
          <p:spPr>
            <a:xfrm>
              <a:off x="5861244" y="5730622"/>
              <a:ext cx="999592" cy="15863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E68899-E2EA-962A-5CAB-8EA20CCF6EC2}"/>
              </a:ext>
            </a:extLst>
          </p:cNvPr>
          <p:cNvSpPr>
            <a:spLocks noGrp="1"/>
          </p:cNvSpPr>
          <p:nvPr>
            <p:ph idx="1"/>
          </p:nvPr>
        </p:nvSpPr>
        <p:spPr>
          <a:xfrm>
            <a:off x="457200" y="1114909"/>
            <a:ext cx="8229600" cy="4343400"/>
          </a:xfrm>
        </p:spPr>
        <p:txBody>
          <a:bodyPr vert="horz" lIns="91440" tIns="45720" rIns="91440" bIns="45720" rtlCol="0" anchor="t">
            <a:normAutofit/>
          </a:bodyPr>
          <a:lstStyle/>
          <a:p>
            <a:r>
              <a:rPr lang="en-US" dirty="0"/>
              <a:t>Bicycles and all electric transportation must be walked across Grant and all cross walks.</a:t>
            </a:r>
          </a:p>
          <a:p>
            <a:r>
              <a:rPr lang="en-US" dirty="0"/>
              <a:t>Helmets are REQUIRED</a:t>
            </a:r>
          </a:p>
          <a:p>
            <a:r>
              <a:rPr lang="en-US" dirty="0"/>
              <a:t>All bicycles and electric transportation cannot be brought into the building and/or left in stairwells.</a:t>
            </a:r>
          </a:p>
          <a:p>
            <a:r>
              <a:rPr lang="en-US" dirty="0"/>
              <a:t>Please use the bikes racks around the building to store your alternative transportation</a:t>
            </a:r>
          </a:p>
          <a:p>
            <a:r>
              <a:rPr lang="en-US" dirty="0"/>
              <a:t>Know and follow bike rules on the installation!</a:t>
            </a:r>
          </a:p>
          <a:p>
            <a:endParaRPr lang="en-US" dirty="0"/>
          </a:p>
        </p:txBody>
      </p:sp>
      <p:sp>
        <p:nvSpPr>
          <p:cNvPr id="5" name="Rectangle 2">
            <a:extLst>
              <a:ext uri="{FF2B5EF4-FFF2-40B4-BE49-F238E27FC236}">
                <a16:creationId xmlns:a16="http://schemas.microsoft.com/office/drawing/2014/main" id="{F09FF9A7-3E69-3FFF-DC07-54D4A5CA91FB}"/>
              </a:ext>
            </a:extLst>
          </p:cNvPr>
          <p:cNvSpPr txBox="1">
            <a:spLocks noChangeArrowheads="1"/>
          </p:cNvSpPr>
          <p:nvPr/>
        </p:nvSpPr>
        <p:spPr>
          <a:xfrm>
            <a:off x="3226700" y="91662"/>
            <a:ext cx="5917300" cy="65085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BICYCLES/ELECTRIC TRANSPORATION</a:t>
            </a:r>
          </a:p>
        </p:txBody>
      </p:sp>
      <p:pic>
        <p:nvPicPr>
          <p:cNvPr id="2" name="Picture 1">
            <a:extLst>
              <a:ext uri="{FF2B5EF4-FFF2-40B4-BE49-F238E27FC236}">
                <a16:creationId xmlns:a16="http://schemas.microsoft.com/office/drawing/2014/main" id="{A2E3A7FE-FC86-CFF2-144A-A122E787EE5F}"/>
              </a:ext>
            </a:extLst>
          </p:cNvPr>
          <p:cNvPicPr>
            <a:picLocks noChangeAspect="1"/>
          </p:cNvPicPr>
          <p:nvPr/>
        </p:nvPicPr>
        <p:blipFill>
          <a:blip r:embed="rId2"/>
          <a:stretch>
            <a:fillRect/>
          </a:stretch>
        </p:blipFill>
        <p:spPr>
          <a:xfrm>
            <a:off x="552713" y="4845547"/>
            <a:ext cx="1812648" cy="1791578"/>
          </a:xfrm>
          <a:prstGeom prst="rect">
            <a:avLst/>
          </a:prstGeom>
        </p:spPr>
      </p:pic>
      <p:pic>
        <p:nvPicPr>
          <p:cNvPr id="4" name="Picture 3">
            <a:extLst>
              <a:ext uri="{FF2B5EF4-FFF2-40B4-BE49-F238E27FC236}">
                <a16:creationId xmlns:a16="http://schemas.microsoft.com/office/drawing/2014/main" id="{2698D4CA-B35B-12C8-A4F3-3A03816C2535}"/>
              </a:ext>
            </a:extLst>
          </p:cNvPr>
          <p:cNvPicPr>
            <a:picLocks noChangeAspect="1"/>
          </p:cNvPicPr>
          <p:nvPr/>
        </p:nvPicPr>
        <p:blipFill>
          <a:blip r:embed="rId3"/>
          <a:stretch>
            <a:fillRect/>
          </a:stretch>
        </p:blipFill>
        <p:spPr>
          <a:xfrm>
            <a:off x="7063072" y="4982498"/>
            <a:ext cx="1275384" cy="1328056"/>
          </a:xfrm>
          <a:prstGeom prst="rect">
            <a:avLst/>
          </a:prstGeom>
        </p:spPr>
      </p:pic>
      <p:pic>
        <p:nvPicPr>
          <p:cNvPr id="6" name="Picture 5" descr="A picture containing black&#10;&#10;AI-generated content may be incorrect.">
            <a:extLst>
              <a:ext uri="{FF2B5EF4-FFF2-40B4-BE49-F238E27FC236}">
                <a16:creationId xmlns:a16="http://schemas.microsoft.com/office/drawing/2014/main" id="{B09B74A5-82F5-50A6-60C6-BC91AACF5078}"/>
              </a:ext>
            </a:extLst>
          </p:cNvPr>
          <p:cNvPicPr>
            <a:picLocks noChangeAspect="1"/>
          </p:cNvPicPr>
          <p:nvPr/>
        </p:nvPicPr>
        <p:blipFill>
          <a:blip r:embed="rId4"/>
          <a:stretch>
            <a:fillRect/>
          </a:stretch>
        </p:blipFill>
        <p:spPr>
          <a:xfrm>
            <a:off x="3884226" y="4985086"/>
            <a:ext cx="1828536" cy="1786399"/>
          </a:xfrm>
          <a:prstGeom prst="rect">
            <a:avLst/>
          </a:prstGeom>
        </p:spPr>
      </p:pic>
    </p:spTree>
    <p:extLst>
      <p:ext uri="{BB962C8B-B14F-4D97-AF65-F5344CB8AC3E}">
        <p14:creationId xmlns:p14="http://schemas.microsoft.com/office/powerpoint/2010/main" val="765363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18107" y="893077"/>
            <a:ext cx="9125893" cy="1200329"/>
          </a:xfrm>
          <a:prstGeom prst="rect">
            <a:avLst/>
          </a:prstGeom>
          <a:noFill/>
          <a:ln w="9525">
            <a:noFill/>
            <a:miter lim="800000"/>
            <a:headEnd/>
            <a:tailEnd/>
          </a:ln>
        </p:spPr>
        <p:txBody>
          <a:bodyPr wrap="square">
            <a:spAutoFit/>
          </a:bodyPr>
          <a:lstStyle/>
          <a:p>
            <a:pPr algn="ctr"/>
            <a:r>
              <a:rPr lang="en-US" sz="2400" b="1" dirty="0">
                <a:solidFill>
                  <a:srgbClr val="FF0000"/>
                </a:solidFill>
                <a:latin typeface="Calibri" panose="020F0502020204030204" pitchFamily="34" charset="0"/>
                <a:cs typeface="Calibri" panose="020F0502020204030204" pitchFamily="34" charset="0"/>
              </a:rPr>
              <a:t>Watch your speed!!!</a:t>
            </a:r>
            <a:endParaRPr lang="en-US" sz="2400" b="1" dirty="0">
              <a:latin typeface="Calibri" panose="020F0502020204030204" pitchFamily="34" charset="0"/>
              <a:cs typeface="Calibri" panose="020F0502020204030204" pitchFamily="34" charset="0"/>
            </a:endParaRPr>
          </a:p>
          <a:p>
            <a:pPr algn="ctr"/>
            <a:r>
              <a:rPr lang="en-US" sz="2400" b="1" dirty="0">
                <a:solidFill>
                  <a:srgbClr val="7030A0"/>
                </a:solidFill>
                <a:latin typeface="Calibri" panose="020F0502020204030204" pitchFamily="34" charset="0"/>
                <a:cs typeface="Calibri" panose="020F0502020204030204" pitchFamily="34" charset="0"/>
              </a:rPr>
              <a:t>Accumulating 12 points in a rolling year—including dependent violations– will result in suspension of post driving privileges.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5293" y="3060393"/>
            <a:ext cx="4800600" cy="35814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2089796"/>
            <a:ext cx="4758906" cy="35052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4694" y="2089796"/>
            <a:ext cx="3305175" cy="2133600"/>
          </a:xfrm>
          <a:prstGeom prst="rect">
            <a:avLst/>
          </a:prstGeom>
          <a:ln>
            <a:solidFill>
              <a:schemeClr val="tx1"/>
            </a:solidFill>
          </a:ln>
        </p:spPr>
      </p:pic>
      <p:sp>
        <p:nvSpPr>
          <p:cNvPr id="5" name="TextBox 4"/>
          <p:cNvSpPr txBox="1"/>
          <p:nvPr/>
        </p:nvSpPr>
        <p:spPr>
          <a:xfrm>
            <a:off x="685800" y="5641668"/>
            <a:ext cx="3657600" cy="830997"/>
          </a:xfrm>
          <a:prstGeom prst="rect">
            <a:avLst/>
          </a:prstGeom>
          <a:noFill/>
        </p:spPr>
        <p:txBody>
          <a:bodyPr wrap="square" rtlCol="0">
            <a:spAutoFit/>
          </a:bodyPr>
          <a:lstStyle/>
          <a:p>
            <a:pPr algn="ctr"/>
            <a:r>
              <a:rPr lang="en-US" sz="2400" b="1">
                <a:latin typeface="Calibri" panose="020F0502020204030204" pitchFamily="34" charset="0"/>
                <a:cs typeface="Calibri" panose="020F0502020204030204" pitchFamily="34" charset="0"/>
              </a:rPr>
              <a:t>Not only on post but in the surrounding areas.</a:t>
            </a:r>
          </a:p>
        </p:txBody>
      </p:sp>
      <p:sp>
        <p:nvSpPr>
          <p:cNvPr id="8" name="Rectangle 2"/>
          <p:cNvSpPr txBox="1">
            <a:spLocks noChangeArrowheads="1"/>
          </p:cNvSpPr>
          <p:nvPr/>
        </p:nvSpPr>
        <p:spPr>
          <a:xfrm>
            <a:off x="4572000" y="-21019"/>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pPr algn="r"/>
            <a:r>
              <a:rPr lang="en-US" sz="2800" b="1" i="1">
                <a:solidFill>
                  <a:schemeClr val="bg1"/>
                </a:solidFill>
                <a:effectLst>
                  <a:outerShdw blurRad="38100" dist="38100" dir="2700000" algn="tl">
                    <a:srgbClr val="000000">
                      <a:alpha val="43137"/>
                    </a:srgbClr>
                  </a:outerShdw>
                </a:effectLst>
                <a:latin typeface="Calibri"/>
                <a:ea typeface="Calibri"/>
                <a:cs typeface="Calibri"/>
              </a:rPr>
              <a:t>STUDENT DRIVING</a:t>
            </a:r>
            <a:endParaRPr lang="en-US"/>
          </a:p>
        </p:txBody>
      </p:sp>
    </p:spTree>
    <p:extLst>
      <p:ext uri="{BB962C8B-B14F-4D97-AF65-F5344CB8AC3E}">
        <p14:creationId xmlns:p14="http://schemas.microsoft.com/office/powerpoint/2010/main" val="3516676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86FB1282-2318-204B-2814-F634BB9204D9}"/>
              </a:ext>
            </a:extLst>
          </p:cNvPr>
          <p:cNvSpPr txBox="1">
            <a:spLocks noChangeArrowheads="1"/>
          </p:cNvSpPr>
          <p:nvPr/>
        </p:nvSpPr>
        <p:spPr>
          <a:xfrm>
            <a:off x="4572000" y="-21019"/>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SURGEON CELL</a:t>
            </a:r>
            <a:endParaRPr lang="en-US"/>
          </a:p>
        </p:txBody>
      </p:sp>
      <p:sp>
        <p:nvSpPr>
          <p:cNvPr id="6" name="Content Placeholder 2">
            <a:extLst>
              <a:ext uri="{FF2B5EF4-FFF2-40B4-BE49-F238E27FC236}">
                <a16:creationId xmlns:a16="http://schemas.microsoft.com/office/drawing/2014/main" id="{6D9B832F-0251-C0CA-DC66-CD18AF25C4EB}"/>
              </a:ext>
            </a:extLst>
          </p:cNvPr>
          <p:cNvSpPr>
            <a:spLocks noGrp="1"/>
          </p:cNvSpPr>
          <p:nvPr/>
        </p:nvSpPr>
        <p:spPr>
          <a:xfrm>
            <a:off x="457200" y="1041637"/>
            <a:ext cx="8229600" cy="5399932"/>
          </a:xfrm>
          <a:prstGeom prst="rect">
            <a:avLst/>
          </a:prstGeom>
        </p:spPr>
        <p:txBody>
          <a:bodyPr lIns="91440" tIns="45720" rIns="91440" bIns="45720" anchor="t"/>
          <a:lstStyle>
            <a:lvl1pPr marL="192796" indent="-192796" algn="l" defTabSz="514121"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1pPr>
            <a:lvl2pPr marL="417723" indent="-160663" algn="l" defTabSz="514121" rtl="0" eaLnBrk="1" latinLnBrk="0" hangingPunct="1">
              <a:spcBef>
                <a:spcPct val="20000"/>
              </a:spcBef>
              <a:buFont typeface="Arial" pitchFamily="34" charset="0"/>
              <a:buChar char="–"/>
              <a:defRPr sz="1575" kern="1200">
                <a:solidFill>
                  <a:schemeClr val="tx1"/>
                </a:solidFill>
                <a:latin typeface="Arial" pitchFamily="34" charset="0"/>
                <a:ea typeface="+mn-ea"/>
                <a:cs typeface="Arial" pitchFamily="34" charset="0"/>
              </a:defRPr>
            </a:lvl2pPr>
            <a:lvl3pPr marL="642651" indent="-128531" algn="l" defTabSz="514121" rtl="0" eaLnBrk="1" latinLnBrk="0" hangingPunct="1">
              <a:spcBef>
                <a:spcPct val="20000"/>
              </a:spcBef>
              <a:buFont typeface="Arial" pitchFamily="34" charset="0"/>
              <a:buChar char="•"/>
              <a:defRPr sz="1350" kern="1200">
                <a:solidFill>
                  <a:schemeClr val="tx1"/>
                </a:solidFill>
                <a:latin typeface="Arial" pitchFamily="34" charset="0"/>
                <a:ea typeface="+mn-ea"/>
                <a:cs typeface="Arial" pitchFamily="34" charset="0"/>
              </a:defRPr>
            </a:lvl3pPr>
            <a:lvl4pPr marL="899711" indent="-128531" algn="l" defTabSz="514121" rtl="0" eaLnBrk="1" latinLnBrk="0" hangingPunct="1">
              <a:spcBef>
                <a:spcPct val="20000"/>
              </a:spcBef>
              <a:buFont typeface="Arial" pitchFamily="34" charset="0"/>
              <a:buChar char="–"/>
              <a:defRPr sz="1125" kern="1200">
                <a:solidFill>
                  <a:schemeClr val="tx1"/>
                </a:solidFill>
                <a:latin typeface="Arial" pitchFamily="34" charset="0"/>
                <a:ea typeface="+mn-ea"/>
                <a:cs typeface="Arial" pitchFamily="34" charset="0"/>
              </a:defRPr>
            </a:lvl4pPr>
            <a:lvl5pPr marL="1156773" indent="-128531" algn="l" defTabSz="514121" rtl="0" eaLnBrk="1" latinLnBrk="0" hangingPunct="1">
              <a:spcBef>
                <a:spcPct val="20000"/>
              </a:spcBef>
              <a:buFont typeface="Arial" pitchFamily="34" charset="0"/>
              <a:buChar char="»"/>
              <a:defRPr sz="1125" kern="1200">
                <a:solidFill>
                  <a:schemeClr val="tx1"/>
                </a:solidFill>
                <a:latin typeface="Arial" pitchFamily="34" charset="0"/>
                <a:ea typeface="+mn-ea"/>
                <a:cs typeface="Arial" pitchFamily="34" charset="0"/>
              </a:defRPr>
            </a:lvl5pPr>
            <a:lvl6pPr marL="1413833" indent="-128531" algn="l" defTabSz="514121"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0894" indent="-128531" algn="l" defTabSz="514121"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7953" indent="-128531" algn="l" defTabSz="514121"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013" indent="-128531" algn="l" defTabSz="514121"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0" indent="0">
              <a:buNone/>
            </a:pPr>
            <a:r>
              <a:rPr lang="en-US" sz="2400" b="1" i="1" dirty="0"/>
              <a:t>Sick Call Hours: Mon / Wed / Fri 0700-0800</a:t>
            </a:r>
          </a:p>
          <a:p>
            <a:pPr>
              <a:buFont typeface="Arial" panose="020B0604020202020204" pitchFamily="34" charset="0"/>
              <a:buChar char="•"/>
            </a:pPr>
            <a:endParaRPr lang="en-US" sz="2000" dirty="0"/>
          </a:p>
          <a:p>
            <a:pPr marL="1095050" lvl="1" indent="0">
              <a:buNone/>
            </a:pPr>
            <a:endParaRPr lang="en-US" sz="2000" dirty="0"/>
          </a:p>
          <a:p>
            <a:pPr marL="192405" indent="-192405">
              <a:buFont typeface="Arial" panose="020B0604020202020204" pitchFamily="34" charset="0"/>
              <a:buChar char="•"/>
            </a:pPr>
            <a:r>
              <a:rPr lang="en-US" sz="2000" dirty="0"/>
              <a:t>SFC Buckner, CGSC Surgeon Cell NCOIC</a:t>
            </a:r>
          </a:p>
          <a:p>
            <a:pPr marL="1255395" lvl="1" indent="-160655">
              <a:buFont typeface="Courier New" panose="02070309020205020404" pitchFamily="49" charset="0"/>
              <a:buChar char="o"/>
            </a:pPr>
            <a:r>
              <a:rPr lang="en-US" sz="2000" dirty="0"/>
              <a:t>Lewis and Clark, RM 4551</a:t>
            </a:r>
          </a:p>
          <a:p>
            <a:pPr marL="1255395" lvl="1" indent="-160655">
              <a:buFont typeface="Courier New" panose="02070309020205020404" pitchFamily="49" charset="0"/>
              <a:buChar char="o"/>
            </a:pPr>
            <a:r>
              <a:rPr lang="en-US" sz="2000" dirty="0">
                <a:latin typeface="Arial"/>
                <a:cs typeface="Arial"/>
              </a:rPr>
              <a:t>Email: </a:t>
            </a:r>
            <a:r>
              <a:rPr lang="en-US" sz="2000" dirty="0">
                <a:latin typeface="Arial"/>
                <a:cs typeface="Arial"/>
                <a:hlinkClick r:id="rId2"/>
              </a:rPr>
              <a:t>sylvester.b.buckner.mil@army.mil</a:t>
            </a:r>
            <a:endParaRPr lang="en-US" sz="2000" dirty="0">
              <a:latin typeface="Arial"/>
              <a:cs typeface="Arial"/>
            </a:endParaRPr>
          </a:p>
          <a:p>
            <a:pPr marL="1095050" lvl="1" indent="0">
              <a:buNone/>
            </a:pPr>
            <a:endParaRPr lang="en-US" sz="2000" dirty="0"/>
          </a:p>
          <a:p>
            <a:pPr marL="192405" indent="-192405">
              <a:buFont typeface="Arial" panose="020B0604020202020204" pitchFamily="34" charset="0"/>
              <a:buChar char="•"/>
            </a:pPr>
            <a:r>
              <a:rPr lang="en-US" sz="2000" dirty="0"/>
              <a:t>SSG Myers, CGSC BHO</a:t>
            </a:r>
          </a:p>
          <a:p>
            <a:pPr marL="1255395" lvl="1" indent="-160655">
              <a:buFont typeface="Courier New" panose="02070309020205020404" pitchFamily="49" charset="0"/>
              <a:buChar char="o"/>
            </a:pPr>
            <a:r>
              <a:rPr lang="en-US" sz="2000" dirty="0"/>
              <a:t>Lewis and Clark, RM 4542</a:t>
            </a:r>
          </a:p>
          <a:p>
            <a:pPr marL="1255395" lvl="1" indent="-160655">
              <a:buFont typeface="Courier New" panose="02070309020205020404" pitchFamily="49" charset="0"/>
              <a:buChar char="o"/>
            </a:pPr>
            <a:r>
              <a:rPr lang="en-US" sz="2000" dirty="0">
                <a:latin typeface="Arial"/>
                <a:cs typeface="Arial"/>
              </a:rPr>
              <a:t>Email: </a:t>
            </a:r>
            <a:r>
              <a:rPr lang="en-US" sz="2000" dirty="0">
                <a:latin typeface="Arial"/>
                <a:cs typeface="Arial"/>
                <a:hlinkClick r:id="rId3"/>
              </a:rPr>
              <a:t>joseph.c.myers34.mil@army.mil</a:t>
            </a:r>
            <a:endParaRPr lang="en-US" sz="2000" dirty="0">
              <a:latin typeface="Arial"/>
              <a:cs typeface="Arial"/>
            </a:endParaRPr>
          </a:p>
          <a:p>
            <a:pPr marL="1255713" lvl="1">
              <a:buFont typeface="Courier New" panose="02070309020205020404" pitchFamily="49" charset="0"/>
              <a:buChar char="o"/>
            </a:pPr>
            <a:endParaRPr lang="en-US" sz="2000" dirty="0"/>
          </a:p>
          <a:p>
            <a:pPr marL="0" indent="0">
              <a:buNone/>
            </a:pPr>
            <a:endParaRPr lang="en-US" sz="2000" dirty="0"/>
          </a:p>
          <a:p>
            <a:pPr marL="573088"/>
            <a:endParaRPr lang="en-US" sz="2000" dirty="0"/>
          </a:p>
          <a:p>
            <a:pPr lvl="1"/>
            <a:endParaRPr lang="en-US" sz="2000" dirty="0"/>
          </a:p>
        </p:txBody>
      </p:sp>
    </p:spTree>
    <p:extLst>
      <p:ext uri="{BB962C8B-B14F-4D97-AF65-F5344CB8AC3E}">
        <p14:creationId xmlns:p14="http://schemas.microsoft.com/office/powerpoint/2010/main" val="4168394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0" y="1295400"/>
            <a:ext cx="9143999" cy="6007043"/>
          </a:xfrm>
          <a:noFill/>
          <a:ln>
            <a:noFill/>
          </a:ln>
        </p:spPr>
        <p:txBody>
          <a:bodyPr lIns="457200">
            <a:normAutofit/>
          </a:bodyPr>
          <a:lstStyle/>
          <a:p>
            <a:pPr eaLnBrk="1" hangingPunct="1"/>
            <a:r>
              <a:rPr lang="en-US" sz="2800">
                <a:latin typeface="Calibri" panose="020F0502020204030204" pitchFamily="34" charset="0"/>
                <a:cs typeface="Calibri" panose="020F0502020204030204" pitchFamily="34" charset="0"/>
              </a:rPr>
              <a:t>Smith Dental Clinic near Munson Health Center</a:t>
            </a:r>
          </a:p>
          <a:p>
            <a:pPr eaLnBrk="1" hangingPunct="1"/>
            <a:endParaRPr lang="en-US" sz="2800">
              <a:latin typeface="Calibri" panose="020F0502020204030204" pitchFamily="34" charset="0"/>
              <a:cs typeface="Calibri" panose="020F0502020204030204" pitchFamily="34" charset="0"/>
            </a:endParaRPr>
          </a:p>
          <a:p>
            <a:pPr eaLnBrk="1" hangingPunct="1"/>
            <a:r>
              <a:rPr lang="en-US" sz="2800">
                <a:latin typeface="Calibri" panose="020F0502020204030204" pitchFamily="34" charset="0"/>
                <a:cs typeface="Calibri" panose="020F0502020204030204" pitchFamily="34" charset="0"/>
              </a:rPr>
              <a:t>Dental Sick call hours are 0730-0900, this is for emergencies.  Cracked tooth, missing filling, etc. </a:t>
            </a:r>
          </a:p>
          <a:p>
            <a:pPr eaLnBrk="1" hangingPunct="1"/>
            <a:endParaRPr lang="en-US" sz="2800">
              <a:latin typeface="Calibri" panose="020F0502020204030204" pitchFamily="34" charset="0"/>
              <a:cs typeface="Calibri" panose="020F0502020204030204" pitchFamily="34" charset="0"/>
            </a:endParaRPr>
          </a:p>
          <a:p>
            <a:pPr eaLnBrk="1" hangingPunct="1"/>
            <a:r>
              <a:rPr lang="en-US" sz="2800">
                <a:latin typeface="Calibri" panose="020F0502020204030204" pitchFamily="34" charset="0"/>
                <a:cs typeface="Calibri" panose="020F0502020204030204" pitchFamily="34" charset="0"/>
              </a:rPr>
              <a:t>Routine appointments can be made at (913) 684-5516</a:t>
            </a:r>
          </a:p>
          <a:p>
            <a:pPr marL="0" indent="0" eaLnBrk="1" hangingPunct="1">
              <a:buNone/>
            </a:pPr>
            <a:r>
              <a:rPr lang="en-US" sz="2800">
                <a:latin typeface="Calibri" panose="020F0502020204030204" pitchFamily="34" charset="0"/>
                <a:cs typeface="Calibri" panose="020F0502020204030204" pitchFamily="34" charset="0"/>
              </a:rPr>
              <a:t>  </a:t>
            </a:r>
            <a:endParaRPr lang="en-US" sz="2400">
              <a:latin typeface="Calibri" panose="020F0502020204030204" pitchFamily="34" charset="0"/>
              <a:cs typeface="Calibri" panose="020F0502020204030204" pitchFamily="34" charset="0"/>
            </a:endParaRPr>
          </a:p>
        </p:txBody>
      </p:sp>
      <p:sp>
        <p:nvSpPr>
          <p:cNvPr id="7" name="Rectangle 2"/>
          <p:cNvSpPr txBox="1">
            <a:spLocks noChangeArrowheads="1"/>
          </p:cNvSpPr>
          <p:nvPr/>
        </p:nvSpPr>
        <p:spPr>
          <a:xfrm>
            <a:off x="4572000" y="-21019"/>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DENTAL INFORMATION</a:t>
            </a:r>
            <a:endParaRPr lang="en-US"/>
          </a:p>
        </p:txBody>
      </p:sp>
    </p:spTree>
    <p:extLst>
      <p:ext uri="{BB962C8B-B14F-4D97-AF65-F5344CB8AC3E}">
        <p14:creationId xmlns:p14="http://schemas.microsoft.com/office/powerpoint/2010/main" val="28005267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1066800"/>
            <a:ext cx="9144000" cy="6019800"/>
          </a:xfrm>
          <a:prstGeom prst="rect">
            <a:avLst/>
          </a:prstGeom>
        </p:spPr>
        <p:txBody>
          <a:bodyPr lIns="457200">
            <a:normAutofit/>
          </a:bodyPr>
          <a:lstStyle>
            <a:lvl1pPr marL="257061" indent="-257061" algn="l" defTabSz="685495"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1pPr>
            <a:lvl2pPr marL="556964" indent="-214217" algn="l" defTabSz="685495" rtl="0" eaLnBrk="1" latinLnBrk="0" hangingPunct="1">
              <a:spcBef>
                <a:spcPct val="20000"/>
              </a:spcBef>
              <a:buFont typeface="Arial" pitchFamily="34" charset="0"/>
              <a:buChar char="–"/>
              <a:defRPr sz="2100" kern="1200">
                <a:solidFill>
                  <a:schemeClr val="tx1"/>
                </a:solidFill>
                <a:latin typeface="Arial" pitchFamily="34" charset="0"/>
                <a:ea typeface="+mn-ea"/>
                <a:cs typeface="Arial" pitchFamily="34" charset="0"/>
              </a:defRPr>
            </a:lvl2pPr>
            <a:lvl3pPr marL="856868" indent="-171374" algn="l" defTabSz="685495"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199615" indent="-171374" algn="l" defTabSz="685495"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4pPr>
            <a:lvl5pPr marL="1542364" indent="-171374" algn="l" defTabSz="685495"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5pPr>
            <a:lvl6pPr marL="1885110" indent="-171374" algn="l" defTabSz="68549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858" indent="-171374" algn="l" defTabSz="68549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604" indent="-171374" algn="l" defTabSz="68549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351" indent="-171374" algn="l" defTabSz="68549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fontAlgn="base">
              <a:spcAft>
                <a:spcPct val="0"/>
              </a:spcAft>
              <a:buFont typeface="Arial" pitchFamily="34" charset="0"/>
              <a:buNone/>
            </a:pPr>
            <a:r>
              <a:rPr lang="en-US" altLang="en-US" dirty="0">
                <a:latin typeface="Calibri" panose="020F0502020204030204" pitchFamily="34" charset="0"/>
                <a:cs typeface="Calibri" panose="020F0502020204030204" pitchFamily="34" charset="0"/>
              </a:rPr>
              <a:t>   	Once you have all your paperwork together with all the signatures, then contact the Commander to get your paperwork signed.</a:t>
            </a:r>
          </a:p>
          <a:p>
            <a:pPr fontAlgn="base">
              <a:spcAft>
                <a:spcPct val="0"/>
              </a:spcAft>
              <a:buFont typeface="Arial" pitchFamily="34" charset="0"/>
              <a:buNone/>
            </a:pPr>
            <a:r>
              <a:rPr lang="en-US" altLang="en-US" dirty="0">
                <a:solidFill>
                  <a:srgbClr val="7030A0"/>
                </a:solidFill>
                <a:latin typeface="Calibri" panose="020F0502020204030204" pitchFamily="34" charset="0"/>
                <a:cs typeface="Calibri" panose="020F0502020204030204" pitchFamily="34" charset="0"/>
              </a:rPr>
              <a:t>*Required within 30 days of care at CDC</a:t>
            </a:r>
          </a:p>
          <a:p>
            <a:pPr fontAlgn="base">
              <a:spcAft>
                <a:spcPct val="0"/>
              </a:spcAft>
              <a:buFont typeface="Arial" pitchFamily="34" charset="0"/>
              <a:buNone/>
            </a:pPr>
            <a:endParaRPr lang="en-US" altLang="en-US" dirty="0">
              <a:latin typeface="Calibri" panose="020F0502020204030204" pitchFamily="34" charset="0"/>
              <a:cs typeface="Calibri" panose="020F0502020204030204" pitchFamily="34" charset="0"/>
            </a:endParaRPr>
          </a:p>
          <a:p>
            <a:pPr fontAlgn="base">
              <a:spcAft>
                <a:spcPct val="0"/>
              </a:spcAft>
            </a:pPr>
            <a:r>
              <a:rPr lang="en-US" altLang="en-US" dirty="0">
                <a:latin typeface="Calibri" panose="020F0502020204030204" pitchFamily="34" charset="0"/>
                <a:cs typeface="Calibri" panose="020F0502020204030204" pitchFamily="34" charset="0"/>
              </a:rPr>
              <a:t>Dual Military</a:t>
            </a:r>
          </a:p>
          <a:p>
            <a:pPr fontAlgn="base">
              <a:spcAft>
                <a:spcPct val="0"/>
              </a:spcAft>
            </a:pPr>
            <a:endParaRPr lang="en-US" altLang="en-US" dirty="0">
              <a:latin typeface="Calibri" panose="020F0502020204030204" pitchFamily="34" charset="0"/>
              <a:cs typeface="Calibri" panose="020F0502020204030204" pitchFamily="34" charset="0"/>
            </a:endParaRPr>
          </a:p>
          <a:p>
            <a:pPr fontAlgn="base">
              <a:spcAft>
                <a:spcPct val="0"/>
              </a:spcAft>
            </a:pPr>
            <a:r>
              <a:rPr lang="en-US" dirty="0">
                <a:latin typeface="Calibri" panose="020F0502020204030204" pitchFamily="34" charset="0"/>
                <a:cs typeface="Calibri" panose="020F0502020204030204" pitchFamily="34" charset="0"/>
              </a:rPr>
              <a:t>Single Parents</a:t>
            </a:r>
          </a:p>
          <a:p>
            <a:pPr fontAlgn="base">
              <a:spcAft>
                <a:spcPct val="0"/>
              </a:spcAft>
            </a:pPr>
            <a:endParaRPr lang="en-US" dirty="0">
              <a:latin typeface="Calibri" panose="020F0502020204030204" pitchFamily="34" charset="0"/>
              <a:cs typeface="Calibri" panose="020F0502020204030204" pitchFamily="34" charset="0"/>
            </a:endParaRPr>
          </a:p>
          <a:p>
            <a:pPr fontAlgn="base">
              <a:spcAft>
                <a:spcPct val="0"/>
              </a:spcAft>
            </a:pPr>
            <a:r>
              <a:rPr lang="en-US" altLang="en-US" dirty="0">
                <a:latin typeface="Calibri" panose="020F0502020204030204" pitchFamily="34" charset="0"/>
                <a:cs typeface="Calibri" panose="020F0502020204030204" pitchFamily="34" charset="0"/>
              </a:rPr>
              <a:t>Geo Bachelor with kids</a:t>
            </a:r>
          </a:p>
        </p:txBody>
      </p:sp>
      <p:sp>
        <p:nvSpPr>
          <p:cNvPr id="5" name="Rectangle 2"/>
          <p:cNvSpPr txBox="1">
            <a:spLocks noChangeArrowheads="1"/>
          </p:cNvSpPr>
          <p:nvPr/>
        </p:nvSpPr>
        <p:spPr>
          <a:xfrm>
            <a:off x="4572000" y="7054"/>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FAMILY CARE PLAN</a:t>
            </a:r>
            <a:endParaRPr lang="en-US"/>
          </a:p>
        </p:txBody>
      </p:sp>
    </p:spTree>
    <p:extLst>
      <p:ext uri="{BB962C8B-B14F-4D97-AF65-F5344CB8AC3E}">
        <p14:creationId xmlns:p14="http://schemas.microsoft.com/office/powerpoint/2010/main" val="1024794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0" y="1002094"/>
            <a:ext cx="9144000" cy="6007042"/>
          </a:xfrm>
          <a:ln>
            <a:noFill/>
          </a:ln>
        </p:spPr>
        <p:txBody>
          <a:bodyPr vert="horz" lIns="457200" tIns="45720" rIns="91440" bIns="45720" rtlCol="0" anchor="t">
            <a:noAutofit/>
          </a:bodyPr>
          <a:lstStyle/>
          <a:p>
            <a:pPr eaLnBrk="1" hangingPunct="1"/>
            <a:r>
              <a:rPr lang="en-US" sz="2600" b="1" dirty="0">
                <a:solidFill>
                  <a:srgbClr val="0000FF"/>
                </a:solidFill>
                <a:latin typeface="Calibri" panose="020F0502020204030204" pitchFamily="34" charset="0"/>
                <a:cs typeface="Calibri" panose="020F0502020204030204" pitchFamily="34" charset="0"/>
              </a:rPr>
              <a:t>LTC Amanda Goldman</a:t>
            </a:r>
          </a:p>
          <a:p>
            <a:pPr lvl="1"/>
            <a:r>
              <a:rPr lang="en-US" sz="2400" b="1" dirty="0">
                <a:latin typeface="Calibri" panose="020F0502020204030204" pitchFamily="34" charset="0"/>
                <a:cs typeface="Calibri" panose="020F0502020204030204" pitchFamily="34" charset="0"/>
              </a:rPr>
              <a:t>Phone:</a:t>
            </a:r>
          </a:p>
          <a:p>
            <a:pPr lvl="2" eaLnBrk="1" hangingPunct="1"/>
            <a:r>
              <a:rPr lang="en-US" sz="2000" b="1" dirty="0">
                <a:latin typeface="Calibri" panose="020F0502020204030204" pitchFamily="34" charset="0"/>
                <a:cs typeface="Calibri" panose="020F0502020204030204" pitchFamily="34" charset="0"/>
              </a:rPr>
              <a:t>Work:  684-7316</a:t>
            </a:r>
          </a:p>
          <a:p>
            <a:pPr lvl="2"/>
            <a:r>
              <a:rPr lang="en-US" b="1" dirty="0">
                <a:latin typeface="Calibri"/>
                <a:ea typeface="Calibri"/>
                <a:cs typeface="Calibri"/>
              </a:rPr>
              <a:t>Teams</a:t>
            </a:r>
            <a:r>
              <a:rPr lang="en-US" sz="2000" b="1" dirty="0">
                <a:latin typeface="Calibri"/>
                <a:ea typeface="Calibri"/>
                <a:cs typeface="Calibri"/>
              </a:rPr>
              <a:t>:</a:t>
            </a:r>
            <a:r>
              <a:rPr lang="en-US" b="1" dirty="0">
                <a:latin typeface="Calibri"/>
                <a:ea typeface="Calibri"/>
                <a:cs typeface="Calibri"/>
              </a:rPr>
              <a:t>  520-669-3979</a:t>
            </a:r>
            <a:endParaRPr lang="en-US" sz="2000" b="1" dirty="0">
              <a:solidFill>
                <a:srgbClr val="FF0000"/>
              </a:solidFill>
              <a:latin typeface="Calibri"/>
              <a:ea typeface="Calibri"/>
              <a:cs typeface="Calibri"/>
            </a:endParaRPr>
          </a:p>
          <a:p>
            <a:pPr lvl="2" eaLnBrk="1" hangingPunct="1"/>
            <a:r>
              <a:rPr lang="en-US" sz="2400" b="1" dirty="0">
                <a:latin typeface="Calibri"/>
                <a:ea typeface="Calibri"/>
                <a:cs typeface="Calibri"/>
              </a:rPr>
              <a:t>Office:  Room 3522, L&amp;C </a:t>
            </a:r>
          </a:p>
          <a:p>
            <a:pPr eaLnBrk="1" hangingPunct="1"/>
            <a:r>
              <a:rPr lang="en-US" sz="2600" b="1" dirty="0">
                <a:solidFill>
                  <a:srgbClr val="0000FF"/>
                </a:solidFill>
                <a:latin typeface="Calibri" panose="020F0502020204030204" pitchFamily="34" charset="0"/>
                <a:cs typeface="Calibri" panose="020F0502020204030204" pitchFamily="34" charset="0"/>
              </a:rPr>
              <a:t>Mr. Ty Bruner</a:t>
            </a:r>
          </a:p>
          <a:p>
            <a:pPr lvl="1"/>
            <a:r>
              <a:rPr lang="en-US" sz="2400" b="1" dirty="0">
                <a:latin typeface="Calibri" panose="020F0502020204030204" pitchFamily="34" charset="0"/>
                <a:cs typeface="Calibri" panose="020F0502020204030204" pitchFamily="34" charset="0"/>
              </a:rPr>
              <a:t>Phone:</a:t>
            </a:r>
          </a:p>
          <a:p>
            <a:pPr lvl="2" eaLnBrk="1" hangingPunct="1"/>
            <a:r>
              <a:rPr lang="en-US" sz="2000" b="1" dirty="0">
                <a:latin typeface="Calibri"/>
                <a:ea typeface="Calibri"/>
                <a:cs typeface="Calibri"/>
              </a:rPr>
              <a:t>Work:  684-7321</a:t>
            </a:r>
          </a:p>
          <a:p>
            <a:pPr lvl="2"/>
            <a:r>
              <a:rPr lang="en-US" b="1" dirty="0">
                <a:latin typeface="Calibri"/>
                <a:ea typeface="Calibri"/>
                <a:cs typeface="Calibri"/>
              </a:rPr>
              <a:t>Teams</a:t>
            </a:r>
            <a:r>
              <a:rPr lang="en-US" sz="2000" b="1" dirty="0">
                <a:latin typeface="Calibri"/>
                <a:ea typeface="Calibri"/>
                <a:cs typeface="Calibri"/>
              </a:rPr>
              <a:t>:</a:t>
            </a:r>
            <a:r>
              <a:rPr lang="en-US" b="1" dirty="0">
                <a:latin typeface="Calibri"/>
                <a:ea typeface="Calibri"/>
                <a:cs typeface="Calibri"/>
              </a:rPr>
              <a:t>  520-669-3594</a:t>
            </a:r>
          </a:p>
          <a:p>
            <a:pPr lvl="1"/>
            <a:r>
              <a:rPr lang="en-US" sz="2400" b="1" dirty="0">
                <a:latin typeface="Calibri"/>
                <a:ea typeface="Calibri"/>
                <a:cs typeface="Calibri"/>
              </a:rPr>
              <a:t>Office:  Room 3523, L&amp;</a:t>
            </a:r>
            <a:r>
              <a:rPr lang="en-US" b="1" dirty="0">
                <a:latin typeface="Calibri"/>
                <a:ea typeface="Calibri"/>
                <a:cs typeface="Calibri"/>
              </a:rPr>
              <a:t>C</a:t>
            </a:r>
            <a:r>
              <a:rPr lang="en-US" sz="2400" b="1" dirty="0">
                <a:latin typeface="Calibri"/>
                <a:ea typeface="Calibri"/>
                <a:cs typeface="Calibri"/>
              </a:rPr>
              <a:t> </a:t>
            </a:r>
            <a:endParaRPr lang="en-US" sz="2400" b="1" dirty="0">
              <a:highlight>
                <a:srgbClr val="FFFF00"/>
              </a:highlight>
              <a:latin typeface="Calibri"/>
              <a:ea typeface="Calibri"/>
              <a:cs typeface="Calibri"/>
            </a:endParaRPr>
          </a:p>
          <a:p>
            <a:pPr marL="457200" lvl="1" indent="0">
              <a:buNone/>
            </a:pPr>
            <a:endParaRPr lang="en-US" sz="2600" b="1" dirty="0">
              <a:highlight>
                <a:srgbClr val="FFFF00"/>
              </a:highlight>
              <a:latin typeface="Calibri" panose="020F0502020204030204" pitchFamily="34" charset="0"/>
              <a:cs typeface="Calibri" panose="020F0502020204030204" pitchFamily="34" charset="0"/>
            </a:endParaRPr>
          </a:p>
        </p:txBody>
      </p:sp>
      <p:sp>
        <p:nvSpPr>
          <p:cNvPr id="5" name="Rectangle 2"/>
          <p:cNvSpPr txBox="1">
            <a:spLocks noChangeArrowheads="1"/>
          </p:cNvSpPr>
          <p:nvPr/>
        </p:nvSpPr>
        <p:spPr>
          <a:xfrm>
            <a:off x="4592052" y="0"/>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CONTACT INFO</a:t>
            </a: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Grp="1" noChangeArrowheads="1"/>
          </p:cNvSpPr>
          <p:nvPr>
            <p:ph idx="1"/>
          </p:nvPr>
        </p:nvSpPr>
        <p:spPr>
          <a:xfrm>
            <a:off x="0" y="951451"/>
            <a:ext cx="8714792" cy="6019800"/>
          </a:xfrm>
          <a:noFill/>
          <a:ln>
            <a:noFill/>
          </a:ln>
        </p:spPr>
        <p:txBody>
          <a:bodyPr lIns="457200">
            <a:normAutofit/>
          </a:bodyPr>
          <a:lstStyle/>
          <a:p>
            <a:pPr>
              <a:lnSpc>
                <a:spcPct val="90000"/>
              </a:lnSpc>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CCIR report criteria in </a:t>
            </a:r>
            <a:r>
              <a:rPr lang="en-US" dirty="0">
                <a:solidFill>
                  <a:srgbClr val="0000FF"/>
                </a:solidFill>
                <a:latin typeface="Calibri" panose="020F0502020204030204" pitchFamily="34" charset="0"/>
                <a:ea typeface="Calibri" panose="020F0502020204030204" pitchFamily="34" charset="0"/>
                <a:cs typeface="Calibri" panose="020F0502020204030204" pitchFamily="34" charset="0"/>
              </a:rPr>
              <a:t>7Ws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format:</a:t>
            </a:r>
          </a:p>
          <a:p>
            <a:pPr lvl="1">
              <a:lnSpc>
                <a:spcPct val="90000"/>
              </a:lnSpc>
              <a:buFont typeface="Arial" panose="020B0604020202020204" pitchFamily="34" charset="0"/>
              <a:buChar cha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Any serious illness, injury, or death of a CGSC student or immediate family member (spouse/child)</a:t>
            </a:r>
          </a:p>
          <a:p>
            <a:pPr lvl="1">
              <a:lnSpc>
                <a:spcPct val="90000"/>
              </a:lnSpc>
              <a:buFont typeface="Arial" panose="020B0604020202020204" pitchFamily="34" charset="0"/>
              <a:buChar cha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Any violation (or suspected violation) of CGSC academic standards including integrity issues and failures</a:t>
            </a:r>
          </a:p>
          <a:p>
            <a:pPr lvl="1">
              <a:lnSpc>
                <a:spcPct val="90000"/>
              </a:lnSpc>
              <a:buFont typeface="Arial" panose="020B0604020202020204" pitchFamily="34" charset="0"/>
              <a:buChar cha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Any violation (or suspected violation) of the UCMJ</a:t>
            </a:r>
          </a:p>
          <a:p>
            <a:pPr lvl="1">
              <a:lnSpc>
                <a:spcPct val="90000"/>
              </a:lnSpc>
              <a:buFont typeface="Arial" panose="020B0604020202020204" pitchFamily="34" charset="0"/>
              <a:buChar cha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General Officer visitors to classrooms</a:t>
            </a:r>
          </a:p>
          <a:p>
            <a:pPr lvl="1">
              <a:lnSpc>
                <a:spcPct val="90000"/>
              </a:lnSpc>
              <a:buFont typeface="Arial" panose="020B0604020202020204" pitchFamily="34" charset="0"/>
              <a:buChar cha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Changes in the status of students attending CGSC – </a:t>
            </a:r>
            <a:r>
              <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rPr>
              <a:t>overall concerns about a student’s fit-for-duty status</a:t>
            </a:r>
          </a:p>
          <a:p>
            <a:pPr lvl="1">
              <a:lnSpc>
                <a:spcPct val="90000"/>
              </a:lnSpc>
              <a:buFont typeface="Arial" panose="020B0604020202020204" pitchFamily="34" charset="0"/>
              <a:buChar cha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Change in personal status in a student's family, to include his extended family.  </a:t>
            </a:r>
            <a:r>
              <a:rPr lang="en-US" sz="1800" dirty="0">
                <a:solidFill>
                  <a:srgbClr val="0000FF"/>
                </a:solidFill>
                <a:latin typeface="Calibri" panose="020F0502020204030204" pitchFamily="34" charset="0"/>
                <a:ea typeface="Calibri" panose="020F0502020204030204" pitchFamily="34" charset="0"/>
                <a:cs typeface="Calibri" panose="020F0502020204030204" pitchFamily="34" charset="0"/>
              </a:rPr>
              <a:t>Changes defined as birth or death, to include a death in a student's extended family</a:t>
            </a:r>
          </a:p>
          <a:p>
            <a:pPr marL="257060" lvl="1" indent="0">
              <a:lnSpc>
                <a:spcPct val="90000"/>
              </a:lnSpc>
              <a:buNone/>
            </a:pPr>
            <a:endParaRPr lang="en-US" sz="1800" dirty="0">
              <a:solidFill>
                <a:srgbClr val="0000FF"/>
              </a:solidFill>
              <a:latin typeface="Calibri" panose="020F0502020204030204" pitchFamily="34" charset="0"/>
              <a:ea typeface="Calibri" panose="020F0502020204030204" pitchFamily="34" charset="0"/>
              <a:cs typeface="Calibri" panose="020F0502020204030204" pitchFamily="34" charset="0"/>
            </a:endParaRPr>
          </a:p>
          <a:p>
            <a:pPr>
              <a:lnSpc>
                <a:spcPct val="90000"/>
              </a:lnSpc>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SIR criteria:</a:t>
            </a:r>
          </a:p>
          <a:p>
            <a:pPr lvl="1">
              <a:lnSpc>
                <a:spcPct val="90000"/>
              </a:lnSpc>
              <a:buFont typeface="Arial" panose="020B0604020202020204" pitchFamily="34" charset="0"/>
              <a:buChar cha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Loss of life/limb/eyesight incident</a:t>
            </a:r>
          </a:p>
          <a:p>
            <a:pPr lvl="1">
              <a:lnSpc>
                <a:spcPct val="90000"/>
              </a:lnSpc>
              <a:buFont typeface="Arial" panose="020B0604020202020204" pitchFamily="34" charset="0"/>
              <a:buChar cha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DUI, </a:t>
            </a:r>
            <a:r>
              <a:rPr lang="en-US" sz="1800" dirty="0">
                <a:latin typeface="Calibri" panose="020F0502020204030204" pitchFamily="34" charset="0"/>
                <a:ea typeface="Calibri" panose="020F0502020204030204" pitchFamily="34" charset="0"/>
                <a:cs typeface="Calibri" panose="020F0502020204030204" pitchFamily="34" charset="0"/>
              </a:rPr>
              <a:t>SHARP, EO</a:t>
            </a:r>
          </a:p>
          <a:p>
            <a:pPr lvl="1">
              <a:lnSpc>
                <a:spcPct val="90000"/>
              </a:lnSpc>
              <a:buFont typeface="Arial" panose="020B0604020202020204" pitchFamily="34" charset="0"/>
              <a:buChar char="•"/>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Any event that might bring discredit upon the service / command</a:t>
            </a:r>
          </a:p>
        </p:txBody>
      </p:sp>
      <p:sp>
        <p:nvSpPr>
          <p:cNvPr id="9" name="TextBox 8"/>
          <p:cNvSpPr txBox="1"/>
          <p:nvPr/>
        </p:nvSpPr>
        <p:spPr>
          <a:xfrm>
            <a:off x="348493" y="6255901"/>
            <a:ext cx="8153400" cy="369332"/>
          </a:xfrm>
          <a:prstGeom prst="rect">
            <a:avLst/>
          </a:prstGeom>
          <a:noFill/>
          <a:ln>
            <a:noFill/>
          </a:ln>
        </p:spPr>
        <p:txBody>
          <a:bodyPr wrap="square" rtlCol="0">
            <a:spAutoFit/>
          </a:bodyPr>
          <a:lstStyle/>
          <a:p>
            <a:pPr algn="ctr">
              <a:lnSpc>
                <a:spcPct val="90000"/>
              </a:lnSpc>
            </a:pPr>
            <a:r>
              <a:rPr lang="en-US" sz="2000" b="1" i="1" u="sng">
                <a:solidFill>
                  <a:srgbClr val="000000"/>
                </a:solidFill>
                <a:latin typeface="Calibri" panose="020F0502020204030204" pitchFamily="34" charset="0"/>
                <a:ea typeface="Calibri" panose="020F0502020204030204" pitchFamily="34" charset="0"/>
                <a:cs typeface="Calibri" panose="020F0502020204030204" pitchFamily="34" charset="0"/>
              </a:rPr>
              <a:t>If you think it’s something that might be a problem; it is.  Call us!</a:t>
            </a:r>
          </a:p>
        </p:txBody>
      </p:sp>
      <p:sp>
        <p:nvSpPr>
          <p:cNvPr id="7" name="Rectangle 2"/>
          <p:cNvSpPr txBox="1">
            <a:spLocks noChangeArrowheads="1"/>
          </p:cNvSpPr>
          <p:nvPr/>
        </p:nvSpPr>
        <p:spPr>
          <a:xfrm>
            <a:off x="4572000" y="7054"/>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CCIR / SIR</a:t>
            </a: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idx="1"/>
          </p:nvPr>
        </p:nvSpPr>
        <p:spPr>
          <a:xfrm>
            <a:off x="0" y="1019353"/>
            <a:ext cx="8686800" cy="6007043"/>
          </a:xfrm>
          <a:ln>
            <a:noFill/>
          </a:ln>
        </p:spPr>
        <p:txBody>
          <a:bodyPr vert="horz" lIns="457200" tIns="45720" rIns="91440" bIns="45720" rtlCol="0" anchor="t">
            <a:normAutofit/>
          </a:bodyPr>
          <a:lstStyle/>
          <a:p>
            <a:pPr marL="225425" indent="-225425">
              <a:lnSpc>
                <a:spcPct val="90000"/>
              </a:lnSpc>
            </a:pPr>
            <a:r>
              <a:rPr lang="en-US" sz="2400" dirty="0">
                <a:latin typeface="Calibri" panose="020F0502020204030204" pitchFamily="34" charset="0"/>
                <a:ea typeface="Calibri" panose="020F0502020204030204" pitchFamily="34" charset="0"/>
                <a:cs typeface="Calibri" panose="020F0502020204030204" pitchFamily="34" charset="0"/>
              </a:rPr>
              <a:t>If you are having trouble, PLEASE ask for help.</a:t>
            </a:r>
          </a:p>
          <a:p>
            <a:pPr marL="225425" indent="-225425">
              <a:lnSpc>
                <a:spcPct val="90000"/>
              </a:lnSpc>
            </a:pPr>
            <a:r>
              <a:rPr lang="en-US" sz="2400" dirty="0">
                <a:latin typeface="Calibri" panose="020F0502020204030204" pitchFamily="34" charset="0"/>
                <a:ea typeface="Calibri" panose="020F0502020204030204" pitchFamily="34" charset="0"/>
                <a:cs typeface="Calibri" panose="020F0502020204030204" pitchFamily="34" charset="0"/>
              </a:rPr>
              <a:t>If you think your buddy is struggling don’t ignore the problem; offer help.</a:t>
            </a:r>
          </a:p>
          <a:p>
            <a:pPr marL="225425" indent="-225425">
              <a:lnSpc>
                <a:spcPct val="90000"/>
              </a:lnSpc>
            </a:pPr>
            <a:r>
              <a:rPr lang="en-US" sz="2400" dirty="0">
                <a:latin typeface="Calibri" panose="020F0502020204030204" pitchFamily="34" charset="0"/>
                <a:ea typeface="Calibri" panose="020F0502020204030204" pitchFamily="34" charset="0"/>
                <a:cs typeface="Calibri" panose="020F0502020204030204" pitchFamily="34" charset="0"/>
              </a:rPr>
              <a:t>Numerous on-off post agencies are available to assist with this challenge:</a:t>
            </a:r>
          </a:p>
          <a:p>
            <a:pPr marL="685800" lvl="1" indent="-285750">
              <a:lnSpc>
                <a:spcPct val="90000"/>
              </a:lnSpc>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Student Detachment Commander/ Deputy</a:t>
            </a:r>
          </a:p>
          <a:p>
            <a:pPr lvl="1" indent="-285750"/>
            <a:r>
              <a:rPr lang="en-US" sz="1800" dirty="0">
                <a:latin typeface="Calibri"/>
                <a:ea typeface="Calibri"/>
                <a:cs typeface="Calibri"/>
              </a:rPr>
              <a:t>Behavioral Health NCO on 4th floor room 4542</a:t>
            </a:r>
          </a:p>
          <a:p>
            <a:pPr marL="685800" lvl="1" indent="-285750">
              <a:lnSpc>
                <a:spcPct val="90000"/>
              </a:lnSpc>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Special Troops Battalion Commander (Bldg. 89 by AG)</a:t>
            </a:r>
          </a:p>
          <a:p>
            <a:pPr marL="685800" lvl="1" indent="-285750">
              <a:lnSpc>
                <a:spcPct val="90000"/>
              </a:lnSpc>
              <a:buFont typeface="Arial" panose="020B0604020202020204" pitchFamily="34" charset="0"/>
              <a:buChar char="•"/>
            </a:pPr>
            <a:r>
              <a:rPr lang="en-US" sz="1800" dirty="0">
                <a:latin typeface="Calibri"/>
                <a:ea typeface="Calibri"/>
                <a:cs typeface="Calibri"/>
              </a:rPr>
              <a:t>Behavioral Health (Gentry Clinic behind Munson)</a:t>
            </a:r>
          </a:p>
          <a:p>
            <a:pPr marL="685800" lvl="1" indent="-285750">
              <a:lnSpc>
                <a:spcPct val="90000"/>
              </a:lnSpc>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Chaplain (4</a:t>
            </a:r>
            <a:r>
              <a:rPr lang="en-US" sz="1800" baseline="30000" dirty="0">
                <a:latin typeface="Calibri" panose="020F0502020204030204" pitchFamily="34" charset="0"/>
                <a:ea typeface="Calibri" panose="020F0502020204030204" pitchFamily="34" charset="0"/>
                <a:cs typeface="Calibri" panose="020F0502020204030204" pitchFamily="34" charset="0"/>
              </a:rPr>
              <a:t>th</a:t>
            </a:r>
            <a:r>
              <a:rPr lang="en-US" sz="1800" dirty="0">
                <a:latin typeface="Calibri" panose="020F0502020204030204" pitchFamily="34" charset="0"/>
                <a:ea typeface="Calibri" panose="020F0502020204030204" pitchFamily="34" charset="0"/>
                <a:cs typeface="Calibri" panose="020F0502020204030204" pitchFamily="34" charset="0"/>
              </a:rPr>
              <a:t> floor)</a:t>
            </a:r>
          </a:p>
          <a:p>
            <a:pPr marL="685800" lvl="1" indent="-285750">
              <a:lnSpc>
                <a:spcPct val="90000"/>
              </a:lnSpc>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Any other medical professional (Munson, local hospitals)</a:t>
            </a:r>
          </a:p>
          <a:p>
            <a:pPr marL="225425" indent="-225425" algn="ctr">
              <a:lnSpc>
                <a:spcPct val="90000"/>
              </a:lnSpc>
              <a:buNone/>
            </a:pPr>
            <a:endParaRPr lang="en-US" sz="2400" dirty="0"/>
          </a:p>
        </p:txBody>
      </p:sp>
      <p:sp>
        <p:nvSpPr>
          <p:cNvPr id="7" name="TextBox 6"/>
          <p:cNvSpPr txBox="1"/>
          <p:nvPr/>
        </p:nvSpPr>
        <p:spPr>
          <a:xfrm>
            <a:off x="381000" y="5235714"/>
            <a:ext cx="8305800" cy="707886"/>
          </a:xfrm>
          <a:prstGeom prst="rect">
            <a:avLst/>
          </a:prstGeom>
          <a:noFill/>
        </p:spPr>
        <p:txBody>
          <a:bodyPr wrap="square" rtlCol="0">
            <a:spAutoFit/>
          </a:bodyPr>
          <a:lstStyle/>
          <a:p>
            <a:pPr algn="ctr"/>
            <a:r>
              <a:rPr lang="en-US" sz="2000" b="1" i="1">
                <a:solidFill>
                  <a:srgbClr val="0000FF"/>
                </a:solidFill>
                <a:latin typeface="Calibri" panose="020F0502020204030204" pitchFamily="34" charset="0"/>
                <a:ea typeface="Calibri" panose="020F0502020204030204" pitchFamily="34" charset="0"/>
                <a:cs typeface="Calibri" panose="020F0502020204030204" pitchFamily="34" charset="0"/>
              </a:rPr>
              <a:t>The CGSC world class faculty are also world class humans!  They care about you and truly are always available to assist you!</a:t>
            </a:r>
          </a:p>
        </p:txBody>
      </p:sp>
      <p:sp>
        <p:nvSpPr>
          <p:cNvPr id="9" name="Rectangle 2"/>
          <p:cNvSpPr txBox="1">
            <a:spLocks noChangeArrowheads="1"/>
          </p:cNvSpPr>
          <p:nvPr/>
        </p:nvSpPr>
        <p:spPr>
          <a:xfrm>
            <a:off x="4572000" y="7054"/>
            <a:ext cx="4572000" cy="630620"/>
          </a:xfrm>
          <a:prstGeom prst="rect">
            <a:avLst/>
          </a:prstGeom>
        </p:spPr>
        <p:txBody>
          <a:bodyPr lIns="91440" tIns="45720" rIns="91440" bIns="45720" anchor="ct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STRESS</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0" y="42093"/>
            <a:ext cx="4575018" cy="609600"/>
          </a:xfrm>
        </p:spPr>
        <p:txBody>
          <a:bodyPr/>
          <a:lstStyle/>
          <a:p>
            <a:pPr algn="ctr"/>
            <a:r>
              <a:rPr lang="en-US" sz="2800" b="1" i="1">
                <a:solidFill>
                  <a:schemeClr val="bg1"/>
                </a:solidFill>
                <a:effectLst>
                  <a:outerShdw blurRad="38100" dist="38100" dir="2700000" algn="tl">
                    <a:srgbClr val="000000">
                      <a:alpha val="43137"/>
                    </a:srgbClr>
                  </a:outerShdw>
                </a:effectLst>
                <a:latin typeface="Calibri"/>
                <a:ea typeface="Calibri"/>
                <a:cs typeface="Calibri"/>
              </a:rPr>
              <a:t>WHEN TO CALL US</a:t>
            </a:r>
          </a:p>
        </p:txBody>
      </p:sp>
      <p:sp>
        <p:nvSpPr>
          <p:cNvPr id="36867" name="Rectangle 3"/>
          <p:cNvSpPr>
            <a:spLocks noGrp="1" noChangeArrowheads="1"/>
          </p:cNvSpPr>
          <p:nvPr>
            <p:ph idx="1"/>
          </p:nvPr>
        </p:nvSpPr>
        <p:spPr>
          <a:xfrm>
            <a:off x="1" y="984842"/>
            <a:ext cx="9144000" cy="6039126"/>
          </a:xfrm>
        </p:spPr>
        <p:txBody>
          <a:bodyPr lIns="457200">
            <a:normAutofit/>
          </a:bodyPr>
          <a:lstStyle/>
          <a:p>
            <a:r>
              <a:rPr lang="en-US" sz="2400" b="1">
                <a:latin typeface="Calibri" panose="020F0502020204030204" pitchFamily="34" charset="0"/>
                <a:ea typeface="Calibri" panose="020F0502020204030204" pitchFamily="34" charset="0"/>
                <a:cs typeface="Calibri" panose="020F0502020204030204" pitchFamily="34" charset="0"/>
              </a:rPr>
              <a:t>When you have an emergency</a:t>
            </a:r>
          </a:p>
          <a:p>
            <a:endParaRPr lang="en-US" sz="2400" b="1">
              <a:latin typeface="Calibri" panose="020F0502020204030204" pitchFamily="34" charset="0"/>
              <a:ea typeface="Calibri" panose="020F0502020204030204" pitchFamily="34" charset="0"/>
              <a:cs typeface="Calibri" panose="020F0502020204030204" pitchFamily="34" charset="0"/>
            </a:endParaRPr>
          </a:p>
          <a:p>
            <a:r>
              <a:rPr lang="en-US" sz="2400" b="1">
                <a:latin typeface="Calibri" panose="020F0502020204030204" pitchFamily="34" charset="0"/>
                <a:ea typeface="Calibri" panose="020F0502020204030204" pitchFamily="34" charset="0"/>
                <a:cs typeface="Calibri" panose="020F0502020204030204" pitchFamily="34" charset="0"/>
              </a:rPr>
              <a:t>When you need help</a:t>
            </a:r>
          </a:p>
          <a:p>
            <a:endParaRPr lang="en-US" sz="2400" b="1">
              <a:latin typeface="Calibri" panose="020F0502020204030204" pitchFamily="34" charset="0"/>
              <a:ea typeface="Calibri" panose="020F0502020204030204" pitchFamily="34" charset="0"/>
              <a:cs typeface="Calibri" panose="020F0502020204030204" pitchFamily="34" charset="0"/>
            </a:endParaRPr>
          </a:p>
          <a:p>
            <a:r>
              <a:rPr lang="en-US" sz="2400" b="1">
                <a:latin typeface="Calibri" panose="020F0502020204030204" pitchFamily="34" charset="0"/>
                <a:ea typeface="Calibri" panose="020F0502020204030204" pitchFamily="34" charset="0"/>
                <a:cs typeface="Calibri" panose="020F0502020204030204" pitchFamily="34" charset="0"/>
              </a:rPr>
              <a:t>When you need to depart on emergency leave</a:t>
            </a:r>
          </a:p>
          <a:p>
            <a:endParaRPr lang="en-US" sz="2400" b="1">
              <a:latin typeface="Calibri" panose="020F0502020204030204" pitchFamily="34" charset="0"/>
              <a:ea typeface="Calibri" panose="020F0502020204030204" pitchFamily="34" charset="0"/>
              <a:cs typeface="Calibri" panose="020F0502020204030204" pitchFamily="34" charset="0"/>
            </a:endParaRPr>
          </a:p>
          <a:p>
            <a:r>
              <a:rPr lang="en-US" sz="2400" b="1">
                <a:latin typeface="Calibri" panose="020F0502020204030204" pitchFamily="34" charset="0"/>
                <a:ea typeface="Calibri" panose="020F0502020204030204" pitchFamily="34" charset="0"/>
                <a:cs typeface="Calibri" panose="020F0502020204030204" pitchFamily="34" charset="0"/>
              </a:rPr>
              <a:t>When your spouse or child is admitted to the hospital</a:t>
            </a:r>
          </a:p>
          <a:p>
            <a:endParaRPr lang="en-US" sz="2400" b="1">
              <a:latin typeface="Calibri" panose="020F0502020204030204" pitchFamily="34" charset="0"/>
              <a:ea typeface="Calibri" panose="020F0502020204030204" pitchFamily="34" charset="0"/>
              <a:cs typeface="Calibri" panose="020F0502020204030204" pitchFamily="34" charset="0"/>
            </a:endParaRPr>
          </a:p>
          <a:p>
            <a:r>
              <a:rPr lang="en-US" sz="2400" b="1">
                <a:latin typeface="Calibri" panose="020F0502020204030204" pitchFamily="34" charset="0"/>
                <a:ea typeface="Calibri" panose="020F0502020204030204" pitchFamily="34" charset="0"/>
                <a:cs typeface="Calibri" panose="020F0502020204030204" pitchFamily="34" charset="0"/>
              </a:rPr>
              <a:t>Before it becomes a crisis - bad news does not get better with time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7">
            <a:extLst>
              <a:ext uri="{FF2B5EF4-FFF2-40B4-BE49-F238E27FC236}">
                <a16:creationId xmlns:a16="http://schemas.microsoft.com/office/drawing/2014/main" id="{EF9B1C7E-A1B7-F0AE-3C62-2DA7914C4310}"/>
              </a:ext>
            </a:extLst>
          </p:cNvPr>
          <p:cNvSpPr txBox="1">
            <a:spLocks/>
          </p:cNvSpPr>
          <p:nvPr/>
        </p:nvSpPr>
        <p:spPr>
          <a:xfrm>
            <a:off x="4477113" y="-1245"/>
            <a:ext cx="4572001" cy="610845"/>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pPr algn="l"/>
            <a:r>
              <a:rPr lang="en-US" sz="2400">
                <a:solidFill>
                  <a:schemeClr val="bg1"/>
                </a:solidFill>
                <a:latin typeface="Calibri"/>
                <a:ea typeface="Calibri"/>
                <a:cs typeface="Calibri"/>
              </a:rPr>
              <a:t>CGSC NEW STUDENT RECEPTION</a:t>
            </a:r>
          </a:p>
        </p:txBody>
      </p:sp>
      <p:sp>
        <p:nvSpPr>
          <p:cNvPr id="3" name="Text Box 7">
            <a:extLst>
              <a:ext uri="{FF2B5EF4-FFF2-40B4-BE49-F238E27FC236}">
                <a16:creationId xmlns:a16="http://schemas.microsoft.com/office/drawing/2014/main" id="{B6207A1C-7017-BBB3-01D9-405940AFB33C}"/>
              </a:ext>
            </a:extLst>
          </p:cNvPr>
          <p:cNvSpPr txBox="1">
            <a:spLocks noChangeArrowheads="1"/>
          </p:cNvSpPr>
          <p:nvPr/>
        </p:nvSpPr>
        <p:spPr bwMode="auto">
          <a:xfrm>
            <a:off x="900474" y="1116202"/>
            <a:ext cx="7344229" cy="5309146"/>
          </a:xfrm>
          <a:prstGeom prst="rect">
            <a:avLst/>
          </a:prstGeom>
          <a:noFill/>
          <a:ln w="9525">
            <a:noFill/>
            <a:miter lim="800000"/>
            <a:headEnd/>
            <a:tailEnd/>
          </a:ln>
        </p:spPr>
        <p:txBody>
          <a:bodyPr wrap="square" lIns="68580" tIns="34290" rIns="68580" bIns="34290" anchor="t">
            <a:spAutoFit/>
          </a:bodyPr>
          <a:lstStyle/>
          <a:p>
            <a:r>
              <a:rPr lang="en-US" b="1" u="sng" dirty="0">
                <a:latin typeface="Calibri"/>
                <a:ea typeface="Calibri"/>
                <a:cs typeface="Calibri"/>
              </a:rPr>
              <a:t>DATES</a:t>
            </a:r>
            <a:r>
              <a:rPr lang="en-US" b="1" dirty="0">
                <a:latin typeface="Calibri"/>
                <a:ea typeface="Calibri"/>
                <a:cs typeface="Calibri"/>
              </a:rPr>
              <a:t> 			                 	</a:t>
            </a:r>
            <a:r>
              <a:rPr lang="en-US" b="1" u="sng" dirty="0">
                <a:latin typeface="Calibri"/>
                <a:ea typeface="Calibri"/>
                <a:cs typeface="Calibri"/>
              </a:rPr>
              <a:t>ACTIVITY</a:t>
            </a:r>
          </a:p>
          <a:p>
            <a:endParaRPr lang="en-US" dirty="0">
              <a:latin typeface="Calibri"/>
              <a:cs typeface="Calibri"/>
            </a:endParaRPr>
          </a:p>
          <a:p>
            <a:r>
              <a:rPr lang="en-US" dirty="0">
                <a:latin typeface="Calibri"/>
                <a:cs typeface="Calibri"/>
              </a:rPr>
              <a:t>19 AUG				Sections 1, 2, 3, 4</a:t>
            </a:r>
          </a:p>
          <a:p>
            <a:r>
              <a:rPr lang="en-US" dirty="0">
                <a:latin typeface="Calibri"/>
                <a:cs typeface="Calibri"/>
              </a:rPr>
              <a:t>20 AUG				Sections 5, 6, 7, 8, 17</a:t>
            </a:r>
            <a:endParaRPr lang="en-US" dirty="0"/>
          </a:p>
          <a:p>
            <a:r>
              <a:rPr lang="en-US" dirty="0">
                <a:latin typeface="Calibri"/>
                <a:cs typeface="Calibri"/>
              </a:rPr>
              <a:t>25 AUG				Sections 9, 11, 12, 18</a:t>
            </a:r>
          </a:p>
          <a:p>
            <a:r>
              <a:rPr lang="en-US" dirty="0">
                <a:latin typeface="Calibri"/>
                <a:cs typeface="Calibri"/>
              </a:rPr>
              <a:t>27 AUG				Sections 13, 14, 15,19</a:t>
            </a:r>
          </a:p>
          <a:p>
            <a:endParaRPr lang="en-US" dirty="0">
              <a:latin typeface="Calibri"/>
              <a:ea typeface="Calibri"/>
              <a:cs typeface="Calibri"/>
            </a:endParaRPr>
          </a:p>
          <a:p>
            <a:r>
              <a:rPr lang="en-US" dirty="0">
                <a:latin typeface="Calibri"/>
                <a:cs typeface="Calibri"/>
              </a:rPr>
              <a:t>		1745-1800	Assemble (Upper Atrium)</a:t>
            </a:r>
            <a:endParaRPr lang="en-US" sz="1350" dirty="0">
              <a:latin typeface="Calibri"/>
              <a:cs typeface="Calibri"/>
            </a:endParaRPr>
          </a:p>
          <a:p>
            <a:r>
              <a:rPr lang="en-US" dirty="0">
                <a:latin typeface="Calibri"/>
                <a:cs typeface="Calibri"/>
              </a:rPr>
              <a:t>		1800-1805	Introduction</a:t>
            </a:r>
            <a:endParaRPr lang="en-US" dirty="0">
              <a:latin typeface="Calibri"/>
              <a:ea typeface="Calibri"/>
              <a:cs typeface="Calibri"/>
            </a:endParaRPr>
          </a:p>
          <a:p>
            <a:r>
              <a:rPr lang="en-US" dirty="0">
                <a:latin typeface="Calibri"/>
                <a:cs typeface="Calibri"/>
              </a:rPr>
              <a:t>		1805-1830	Commandant’s Remarks 				</a:t>
            </a:r>
            <a:endParaRPr lang="en-US" sz="1350" dirty="0">
              <a:latin typeface="Calibri"/>
              <a:cs typeface="Calibri"/>
            </a:endParaRPr>
          </a:p>
          <a:p>
            <a:r>
              <a:rPr lang="en-US" dirty="0">
                <a:latin typeface="Calibri"/>
                <a:cs typeface="Calibri"/>
              </a:rPr>
              <a:t>		1830-2100	Socialize</a:t>
            </a:r>
          </a:p>
          <a:p>
            <a:endParaRPr lang="en-US" sz="1350" dirty="0">
              <a:latin typeface="Calibri"/>
              <a:cs typeface="Calibri"/>
            </a:endParaRPr>
          </a:p>
          <a:p>
            <a:endParaRPr lang="en-US" sz="1350" dirty="0">
              <a:cs typeface="Calibri"/>
            </a:endParaRPr>
          </a:p>
          <a:p>
            <a:pPr algn="l"/>
            <a:endParaRPr lang="en-US" sz="750" dirty="0">
              <a:latin typeface="Calibri" panose="020F0502020204030204" pitchFamily="34" charset="0"/>
              <a:cs typeface="Calibri" panose="020F0502020204030204" pitchFamily="34" charset="0"/>
            </a:endParaRPr>
          </a:p>
          <a:p>
            <a:pPr algn="l"/>
            <a:r>
              <a:rPr lang="en-US" b="1" dirty="0">
                <a:latin typeface="Calibri" panose="020F0502020204030204" pitchFamily="34" charset="0"/>
                <a:ea typeface="Calibri" panose="020F0502020204030204" pitchFamily="34" charset="0"/>
                <a:cs typeface="Calibri" panose="020F0502020204030204" pitchFamily="34" charset="0"/>
              </a:rPr>
              <a:t>Uniform</a:t>
            </a: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Trousers/Khakis, open collar shirt, no tie</a:t>
            </a:r>
            <a:endParaRPr lang="en-US" sz="1350"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Simple skirt or dress, slacks with jacket, pantsuit., Low or flat shoes acceptable</a:t>
            </a:r>
          </a:p>
          <a:p>
            <a:r>
              <a:rPr lang="en-US" dirty="0">
                <a:latin typeface="Calibri" panose="020F0502020204030204" pitchFamily="34" charset="0"/>
                <a:ea typeface="Calibri" panose="020F0502020204030204" pitchFamily="34" charset="0"/>
                <a:cs typeface="Calibri" panose="020F0502020204030204" pitchFamily="34" charset="0"/>
              </a:rPr>
              <a:t>NO Jeans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3039239"/>
      </p:ext>
    </p:extLst>
  </p:cSld>
  <p:clrMapOvr>
    <a:masterClrMapping/>
  </p:clrMapOvr>
  <p:transition>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0" y="28574"/>
            <a:ext cx="4572000" cy="630621"/>
          </a:xfrm>
        </p:spPr>
        <p:txBody>
          <a:bodyPr/>
          <a:lstStyle/>
          <a:p>
            <a:pPr algn="ctr"/>
            <a:r>
              <a:rPr lang="en-US" sz="2800" b="1" i="1">
                <a:solidFill>
                  <a:schemeClr val="bg1"/>
                </a:solidFill>
                <a:effectLst>
                  <a:outerShdw blurRad="38100" dist="38100" dir="2700000" algn="tl">
                    <a:srgbClr val="000000">
                      <a:alpha val="43137"/>
                    </a:srgbClr>
                  </a:outerShdw>
                </a:effectLst>
                <a:latin typeface="+mn-lt"/>
              </a:rPr>
              <a:t>THOUGHTS</a:t>
            </a:r>
          </a:p>
        </p:txBody>
      </p:sp>
      <p:sp>
        <p:nvSpPr>
          <p:cNvPr id="14339" name="Rectangle 3"/>
          <p:cNvSpPr>
            <a:spLocks noGrp="1" noChangeArrowheads="1"/>
          </p:cNvSpPr>
          <p:nvPr>
            <p:ph idx="1"/>
          </p:nvPr>
        </p:nvSpPr>
        <p:spPr>
          <a:xfrm>
            <a:off x="-74645" y="996350"/>
            <a:ext cx="9144000" cy="6019799"/>
          </a:xfrm>
          <a:noFill/>
          <a:ln>
            <a:noFill/>
          </a:ln>
        </p:spPr>
        <p:txBody>
          <a:bodyPr vert="horz" lIns="457200" tIns="45720" rIns="91440" bIns="45720" rtlCol="0" anchor="t">
            <a:normAutofit/>
          </a:bodyPr>
          <a:lstStyle/>
          <a:p>
            <a:pPr eaLnBrk="1" hangingPunct="1">
              <a:lnSpc>
                <a:spcPct val="90000"/>
              </a:lnSpc>
            </a:pPr>
            <a:r>
              <a:rPr lang="en-US" sz="2400" b="1" dirty="0">
                <a:latin typeface="Calibri" panose="020F0502020204030204" pitchFamily="34" charset="0"/>
                <a:ea typeface="Calibri" panose="020F0502020204030204" pitchFamily="34" charset="0"/>
                <a:cs typeface="Calibri" panose="020F0502020204030204" pitchFamily="34" charset="0"/>
              </a:rPr>
              <a:t>Enjoy yourself &amp; keep everything in perspective.</a:t>
            </a:r>
          </a:p>
          <a:p>
            <a:pPr eaLnBrk="1" hangingPunct="1">
              <a:lnSpc>
                <a:spcPct val="90000"/>
              </a:lnSpc>
            </a:pPr>
            <a:endParaRPr lang="en-US" sz="2400" b="1" dirty="0">
              <a:latin typeface="Calibri" panose="020F0502020204030204" pitchFamily="34" charset="0"/>
              <a:ea typeface="Calibri" panose="020F0502020204030204" pitchFamily="34" charset="0"/>
              <a:cs typeface="Calibri" panose="020F0502020204030204" pitchFamily="34" charset="0"/>
            </a:endParaRPr>
          </a:p>
          <a:p>
            <a:pPr eaLnBrk="1" hangingPunct="1">
              <a:lnSpc>
                <a:spcPct val="90000"/>
              </a:lnSpc>
            </a:pPr>
            <a:r>
              <a:rPr lang="en-US" sz="2400" b="1" dirty="0">
                <a:latin typeface="Calibri" panose="020F0502020204030204" pitchFamily="34" charset="0"/>
                <a:ea typeface="Calibri" panose="020F0502020204030204" pitchFamily="34" charset="0"/>
                <a:cs typeface="Calibri" panose="020F0502020204030204" pitchFamily="34" charset="0"/>
              </a:rPr>
              <a:t>Schedule recurring appointments outside class time if possible.</a:t>
            </a:r>
          </a:p>
          <a:p>
            <a:pPr eaLnBrk="1" hangingPunct="1">
              <a:lnSpc>
                <a:spcPct val="90000"/>
              </a:lnSpc>
            </a:pPr>
            <a:endParaRPr lang="en-US" sz="2400" b="1" dirty="0">
              <a:latin typeface="Calibri" panose="020F0502020204030204" pitchFamily="34" charset="0"/>
              <a:ea typeface="Calibri" panose="020F0502020204030204" pitchFamily="34" charset="0"/>
              <a:cs typeface="Calibri" panose="020F0502020204030204" pitchFamily="34" charset="0"/>
            </a:endParaRPr>
          </a:p>
          <a:p>
            <a:pPr eaLnBrk="1" hangingPunct="1">
              <a:lnSpc>
                <a:spcPct val="90000"/>
              </a:lnSpc>
            </a:pPr>
            <a:r>
              <a:rPr lang="en-US" sz="2400" b="1" dirty="0">
                <a:latin typeface="Calibri" panose="020F0502020204030204" pitchFamily="34" charset="0"/>
                <a:ea typeface="Calibri" panose="020F0502020204030204" pitchFamily="34" charset="0"/>
                <a:cs typeface="Calibri" panose="020F0502020204030204" pitchFamily="34" charset="0"/>
              </a:rPr>
              <a:t>Account for yourselves!</a:t>
            </a:r>
          </a:p>
          <a:p>
            <a:pPr eaLnBrk="1" hangingPunct="1">
              <a:lnSpc>
                <a:spcPct val="90000"/>
              </a:lnSpc>
            </a:pPr>
            <a:endParaRPr lang="en-US" sz="2400" b="1" dirty="0">
              <a:latin typeface="Calibri" panose="020F0502020204030204" pitchFamily="34" charset="0"/>
              <a:ea typeface="Calibri" panose="020F0502020204030204" pitchFamily="34" charset="0"/>
              <a:cs typeface="Calibri" panose="020F0502020204030204" pitchFamily="34" charset="0"/>
            </a:endParaRPr>
          </a:p>
          <a:p>
            <a:pPr eaLnBrk="1" hangingPunct="1">
              <a:lnSpc>
                <a:spcPct val="90000"/>
              </a:lnSpc>
            </a:pPr>
            <a:r>
              <a:rPr lang="en-US" sz="2400" b="1" dirty="0">
                <a:latin typeface="Calibri" panose="020F0502020204030204" pitchFamily="34" charset="0"/>
                <a:ea typeface="Calibri" panose="020F0502020204030204" pitchFamily="34" charset="0"/>
                <a:cs typeface="Calibri" panose="020F0502020204030204" pitchFamily="34" charset="0"/>
              </a:rPr>
              <a:t>Do your own work!</a:t>
            </a:r>
          </a:p>
          <a:p>
            <a:pPr eaLnBrk="1" hangingPunct="1">
              <a:lnSpc>
                <a:spcPct val="90000"/>
              </a:lnSpc>
            </a:pPr>
            <a:endParaRPr lang="en-US" sz="2400" b="1" dirty="0">
              <a:latin typeface="Calibri" panose="020F0502020204030204" pitchFamily="34" charset="0"/>
              <a:ea typeface="Calibri" panose="020F0502020204030204" pitchFamily="34" charset="0"/>
              <a:cs typeface="Calibri" panose="020F0502020204030204" pitchFamily="34" charset="0"/>
            </a:endParaRPr>
          </a:p>
          <a:p>
            <a:pPr eaLnBrk="1" hangingPunct="1">
              <a:lnSpc>
                <a:spcPct val="90000"/>
              </a:lnSpc>
            </a:pPr>
            <a:r>
              <a:rPr lang="en-US" sz="2400" b="1" dirty="0">
                <a:latin typeface="Calibri" panose="020F0502020204030204" pitchFamily="34" charset="0"/>
                <a:ea typeface="Calibri" panose="020F0502020204030204" pitchFamily="34" charset="0"/>
                <a:cs typeface="Calibri" panose="020F0502020204030204" pitchFamily="34" charset="0"/>
              </a:rPr>
              <a:t>Do not mistake this for a typical college environment; remain stewards of your military profession</a:t>
            </a:r>
          </a:p>
          <a:p>
            <a:pPr eaLnBrk="1" hangingPunct="1">
              <a:lnSpc>
                <a:spcPct val="90000"/>
              </a:lnSpc>
            </a:pPr>
            <a:endParaRPr lang="en-US" sz="2400" b="1" dirty="0">
              <a:latin typeface="Calibri" panose="020F0502020204030204" pitchFamily="34" charset="0"/>
              <a:ea typeface="Calibri" panose="020F0502020204030204" pitchFamily="34" charset="0"/>
              <a:cs typeface="Calibri" panose="020F0502020204030204" pitchFamily="34" charset="0"/>
            </a:endParaRPr>
          </a:p>
          <a:p>
            <a:r>
              <a:rPr lang="en-US" sz="2400" b="1" u="sng" dirty="0">
                <a:latin typeface="Calibri" panose="020F0502020204030204" pitchFamily="34" charset="0"/>
                <a:ea typeface="Calibri" panose="020F0502020204030204" pitchFamily="34" charset="0"/>
                <a:cs typeface="Calibri" panose="020F0502020204030204" pitchFamily="34" charset="0"/>
              </a:rPr>
              <a:t>BE PROFESSIONAL!!</a:t>
            </a:r>
            <a:r>
              <a:rPr lang="en-US" sz="2400" b="1" dirty="0">
                <a:latin typeface="Calibri" panose="020F0502020204030204" pitchFamily="34" charset="0"/>
                <a:ea typeface="Calibri" panose="020F0502020204030204" pitchFamily="34" charset="0"/>
                <a:cs typeface="Calibri" panose="020F0502020204030204" pitchFamily="34" charset="0"/>
              </a:rPr>
              <a:t> Know the standard and be the standard!</a:t>
            </a:r>
          </a:p>
          <a:p>
            <a:pPr eaLnBrk="1" hangingPunct="1">
              <a:lnSpc>
                <a:spcPct val="90000"/>
              </a:lnSpc>
            </a:pPr>
            <a:endParaRPr lang="en-US" sz="2400" b="1" dirty="0"/>
          </a:p>
          <a:p>
            <a:pPr lvl="1" eaLnBrk="1" hangingPunct="1">
              <a:lnSpc>
                <a:spcPct val="90000"/>
              </a:lnSpc>
              <a:buNone/>
            </a:pPr>
            <a:endParaRPr lang="en-US" sz="2400" b="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ctrTitle"/>
          </p:nvPr>
        </p:nvSpPr>
        <p:spPr>
          <a:xfrm>
            <a:off x="685800" y="2693988"/>
            <a:ext cx="7772400" cy="1470025"/>
          </a:xfrm>
        </p:spPr>
        <p:txBody>
          <a:bodyPr/>
          <a:lstStyle/>
          <a:p>
            <a:pPr eaLnBrk="1" hangingPunct="1"/>
            <a:r>
              <a:rPr lang="en-US" sz="4400" b="1" dirty="0">
                <a:latin typeface="Calibri" panose="020F0502020204030204" pitchFamily="34" charset="0"/>
                <a:ea typeface="Calibri" panose="020F0502020204030204" pitchFamily="34" charset="0"/>
                <a:cs typeface="Calibri" panose="020F0502020204030204" pitchFamily="34" charset="0"/>
              </a:rPr>
              <a:t>DESIGNATED POSITIONS</a:t>
            </a:r>
            <a:br>
              <a:rPr lang="en-US" sz="4400" b="1" dirty="0">
                <a:latin typeface="Calibri" panose="020F0502020204030204" pitchFamily="34" charset="0"/>
                <a:ea typeface="Calibri" panose="020F0502020204030204" pitchFamily="34" charset="0"/>
                <a:cs typeface="Calibri" panose="020F0502020204030204" pitchFamily="34" charset="0"/>
              </a:rPr>
            </a:br>
            <a:r>
              <a:rPr lang="en-US" sz="4400" b="1" dirty="0">
                <a:latin typeface="Calibri" panose="020F0502020204030204" pitchFamily="34" charset="0"/>
                <a:ea typeface="Calibri" panose="020F0502020204030204" pitchFamily="34" charset="0"/>
                <a:cs typeface="Calibri" panose="020F0502020204030204" pitchFamily="34" charset="0"/>
              </a:rPr>
              <a:t>CGSC CLASS 2027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828800"/>
            <a:ext cx="7696200" cy="3416320"/>
          </a:xfrm>
          <a:prstGeom prst="rect">
            <a:avLst/>
          </a:prstGeom>
          <a:noFill/>
        </p:spPr>
        <p:txBody>
          <a:bodyPr wrap="square" lIns="91440" tIns="45720" rIns="91440" bIns="45720" rtlCol="0" anchor="t">
            <a:spAutoFit/>
          </a:bodyPr>
          <a:lstStyle/>
          <a:p>
            <a:r>
              <a:rPr lang="en-US" sz="4000">
                <a:latin typeface="Calibri" panose="020F0502020204030204" pitchFamily="34" charset="0"/>
                <a:cs typeface="Calibri" panose="020F0502020204030204" pitchFamily="34" charset="0"/>
              </a:rPr>
              <a:t>CLASS PRESIDENT</a:t>
            </a:r>
          </a:p>
          <a:p>
            <a:r>
              <a:rPr lang="en-US" sz="3200">
                <a:latin typeface="Calibri"/>
                <a:ea typeface="Calibri"/>
                <a:cs typeface="Calibri"/>
              </a:rPr>
              <a:t>LTC Boone Supinger</a:t>
            </a:r>
            <a:endParaRPr lang="en-US"/>
          </a:p>
          <a:p>
            <a:endParaRPr lang="en-US" sz="4000">
              <a:latin typeface="Calibri" panose="020F0502020204030204" pitchFamily="34" charset="0"/>
              <a:cs typeface="Calibri" panose="020F0502020204030204" pitchFamily="34" charset="0"/>
            </a:endParaRPr>
          </a:p>
          <a:p>
            <a:r>
              <a:rPr lang="en-US" sz="4000">
                <a:latin typeface="Calibri" panose="020F0502020204030204" pitchFamily="34" charset="0"/>
                <a:cs typeface="Calibri" panose="020F0502020204030204" pitchFamily="34" charset="0"/>
              </a:rPr>
              <a:t>CLASS VICE PRESIDENT</a:t>
            </a:r>
          </a:p>
          <a:p>
            <a:r>
              <a:rPr lang="en-US" sz="3200">
                <a:latin typeface="Calibri"/>
                <a:ea typeface="Calibri"/>
                <a:cs typeface="Calibri"/>
              </a:rPr>
              <a:t>MAJ Noah Currie</a:t>
            </a:r>
          </a:p>
          <a:p>
            <a:endParaRPr lang="en-US" sz="3200">
              <a:latin typeface="Calibri" panose="020F0502020204030204" pitchFamily="34" charset="0"/>
              <a:cs typeface="Calibri" panose="020F0502020204030204" pitchFamily="34" charset="0"/>
            </a:endParaRPr>
          </a:p>
        </p:txBody>
      </p:sp>
      <p:sp>
        <p:nvSpPr>
          <p:cNvPr id="3" name="TextBox 2"/>
          <p:cNvSpPr txBox="1"/>
          <p:nvPr/>
        </p:nvSpPr>
        <p:spPr>
          <a:xfrm>
            <a:off x="4572000" y="20320"/>
            <a:ext cx="4564272" cy="523220"/>
          </a:xfrm>
          <a:prstGeom prst="rect">
            <a:avLst/>
          </a:prstGeom>
          <a:noFill/>
        </p:spPr>
        <p:txBody>
          <a:bodyPr wrap="square" lIns="91440" tIns="45720" rIns="91440" bIns="45720" rtlCol="0" anchor="t">
            <a:spAutoFit/>
          </a:bodyPr>
          <a:lstStyle/>
          <a:p>
            <a:r>
              <a:rPr lang="en-US" sz="2800" b="1" i="1">
                <a:solidFill>
                  <a:schemeClr val="bg1"/>
                </a:solidFill>
                <a:effectLst>
                  <a:outerShdw blurRad="38100" dist="38100" dir="2700000" algn="tl">
                    <a:srgbClr val="000000">
                      <a:alpha val="43137"/>
                    </a:srgbClr>
                  </a:outerShdw>
                </a:effectLst>
                <a:cs typeface="Arial"/>
              </a:rPr>
              <a:t>STUDENT LEADERSHIP</a:t>
            </a:r>
          </a:p>
        </p:txBody>
      </p:sp>
    </p:spTree>
    <p:extLst>
      <p:ext uri="{BB962C8B-B14F-4D97-AF65-F5344CB8AC3E}">
        <p14:creationId xmlns:p14="http://schemas.microsoft.com/office/powerpoint/2010/main" val="26889292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36462F1-E72C-2E2C-8B05-FA26C01DF30A}"/>
              </a:ext>
            </a:extLst>
          </p:cNvPr>
          <p:cNvGraphicFramePr>
            <a:graphicFrameLocks noGrp="1"/>
          </p:cNvGraphicFramePr>
          <p:nvPr>
            <p:extLst>
              <p:ext uri="{D42A27DB-BD31-4B8C-83A1-F6EECF244321}">
                <p14:modId xmlns:p14="http://schemas.microsoft.com/office/powerpoint/2010/main" val="1501566356"/>
              </p:ext>
            </p:extLst>
          </p:nvPr>
        </p:nvGraphicFramePr>
        <p:xfrm>
          <a:off x="294967" y="1148266"/>
          <a:ext cx="8564711" cy="5291303"/>
        </p:xfrm>
        <a:graphic>
          <a:graphicData uri="http://schemas.openxmlformats.org/drawingml/2006/table">
            <a:tbl>
              <a:tblPr bandRow="1">
                <a:tableStyleId>{5C22544A-7EE6-4342-B048-85BDC9FD1C3A}</a:tableStyleId>
              </a:tblPr>
              <a:tblGrid>
                <a:gridCol w="5115035">
                  <a:extLst>
                    <a:ext uri="{9D8B030D-6E8A-4147-A177-3AD203B41FA5}">
                      <a16:colId xmlns:a16="http://schemas.microsoft.com/office/drawing/2014/main" val="431789142"/>
                    </a:ext>
                  </a:extLst>
                </a:gridCol>
                <a:gridCol w="3449676">
                  <a:extLst>
                    <a:ext uri="{9D8B030D-6E8A-4147-A177-3AD203B41FA5}">
                      <a16:colId xmlns:a16="http://schemas.microsoft.com/office/drawing/2014/main" val="3997385930"/>
                    </a:ext>
                  </a:extLst>
                </a:gridCol>
              </a:tblGrid>
              <a:tr h="308981">
                <a:tc>
                  <a:txBody>
                    <a:bodyPr/>
                    <a:lstStyle/>
                    <a:p>
                      <a:pPr>
                        <a:buNone/>
                      </a:pPr>
                      <a:r>
                        <a:rPr lang="en-US">
                          <a:effectLst/>
                        </a:rPr>
                        <a:t>Class Adjutant</a:t>
                      </a:r>
                    </a:p>
                  </a:txBody>
                  <a:tcPr marL="0" marR="0" marT="0" marB="0" anchor="ctr">
                    <a:lnL>
                      <a:noFill/>
                    </a:lnL>
                    <a:lnR>
                      <a:noFill/>
                    </a:lnR>
                    <a:lnT>
                      <a:noFill/>
                    </a:lnT>
                    <a:lnB>
                      <a:noFill/>
                    </a:lnB>
                    <a:noFill/>
                  </a:tcPr>
                </a:tc>
                <a:tc>
                  <a:txBody>
                    <a:bodyPr/>
                    <a:lstStyle/>
                    <a:p>
                      <a:pPr>
                        <a:buNone/>
                      </a:pPr>
                      <a:r>
                        <a:rPr lang="en-US">
                          <a:effectLst/>
                        </a:rPr>
                        <a:t>CPT (P) Chelsea Donovan</a:t>
                      </a:r>
                    </a:p>
                  </a:txBody>
                  <a:tcPr marL="0" marR="0" marT="0" marB="0" anchor="ctr">
                    <a:lnL>
                      <a:noFill/>
                    </a:lnL>
                    <a:lnR>
                      <a:noFill/>
                    </a:lnR>
                    <a:lnT>
                      <a:noFill/>
                    </a:lnT>
                    <a:lnB>
                      <a:noFill/>
                    </a:lnB>
                    <a:noFill/>
                  </a:tcPr>
                </a:tc>
                <a:extLst>
                  <a:ext uri="{0D108BD9-81ED-4DB2-BD59-A6C34878D82A}">
                    <a16:rowId xmlns:a16="http://schemas.microsoft.com/office/drawing/2014/main" val="2316078820"/>
                  </a:ext>
                </a:extLst>
              </a:tr>
              <a:tr h="308981">
                <a:tc>
                  <a:txBody>
                    <a:bodyPr/>
                    <a:lstStyle/>
                    <a:p>
                      <a:pPr>
                        <a:buNone/>
                      </a:pPr>
                      <a:r>
                        <a:rPr lang="en-US">
                          <a:effectLst/>
                        </a:rPr>
                        <a:t>Class Auditor</a:t>
                      </a:r>
                    </a:p>
                  </a:txBody>
                  <a:tcPr marL="0" marR="0" marT="0" marB="0" anchor="ctr">
                    <a:lnL>
                      <a:noFill/>
                    </a:lnL>
                    <a:lnR>
                      <a:noFill/>
                    </a:lnR>
                    <a:lnT>
                      <a:noFill/>
                    </a:lnT>
                    <a:lnB>
                      <a:noFill/>
                    </a:lnB>
                    <a:noFill/>
                  </a:tcPr>
                </a:tc>
                <a:tc>
                  <a:txBody>
                    <a:bodyPr/>
                    <a:lstStyle/>
                    <a:p>
                      <a:pPr>
                        <a:buNone/>
                      </a:pPr>
                      <a:r>
                        <a:rPr lang="en-US">
                          <a:effectLst/>
                        </a:rPr>
                        <a:t>CPT (P) Kevin Antonich</a:t>
                      </a:r>
                    </a:p>
                  </a:txBody>
                  <a:tcPr marL="0" marR="0" marT="0" marB="0" anchor="ctr">
                    <a:lnL>
                      <a:noFill/>
                    </a:lnL>
                    <a:lnR>
                      <a:noFill/>
                    </a:lnR>
                    <a:lnT>
                      <a:noFill/>
                    </a:lnT>
                    <a:lnB>
                      <a:noFill/>
                    </a:lnB>
                    <a:noFill/>
                  </a:tcPr>
                </a:tc>
                <a:extLst>
                  <a:ext uri="{0D108BD9-81ED-4DB2-BD59-A6C34878D82A}">
                    <a16:rowId xmlns:a16="http://schemas.microsoft.com/office/drawing/2014/main" val="256434925"/>
                  </a:ext>
                </a:extLst>
              </a:tr>
              <a:tr h="308981">
                <a:tc>
                  <a:txBody>
                    <a:bodyPr/>
                    <a:lstStyle/>
                    <a:p>
                      <a:pPr>
                        <a:buNone/>
                      </a:pPr>
                      <a:r>
                        <a:rPr lang="en-US">
                          <a:effectLst/>
                        </a:rPr>
                        <a:t>Class Legal Advisor</a:t>
                      </a:r>
                    </a:p>
                  </a:txBody>
                  <a:tcPr marL="0" marR="0" marT="0" marB="0" anchor="ctr">
                    <a:lnL>
                      <a:noFill/>
                    </a:lnL>
                    <a:lnR>
                      <a:noFill/>
                    </a:lnR>
                    <a:lnT>
                      <a:noFill/>
                    </a:lnT>
                    <a:lnB>
                      <a:noFill/>
                    </a:lnB>
                    <a:noFill/>
                  </a:tcPr>
                </a:tc>
                <a:tc>
                  <a:txBody>
                    <a:bodyPr/>
                    <a:lstStyle/>
                    <a:p>
                      <a:pPr>
                        <a:buNone/>
                      </a:pPr>
                      <a:r>
                        <a:rPr lang="en-US">
                          <a:effectLst/>
                        </a:rPr>
                        <a:t>CPT (P) Raman Botta</a:t>
                      </a:r>
                    </a:p>
                  </a:txBody>
                  <a:tcPr marL="0" marR="0" marT="0" marB="0" anchor="ctr">
                    <a:lnL>
                      <a:noFill/>
                    </a:lnL>
                    <a:lnR>
                      <a:noFill/>
                    </a:lnR>
                    <a:lnT>
                      <a:noFill/>
                    </a:lnT>
                    <a:lnB>
                      <a:noFill/>
                    </a:lnB>
                    <a:noFill/>
                  </a:tcPr>
                </a:tc>
                <a:extLst>
                  <a:ext uri="{0D108BD9-81ED-4DB2-BD59-A6C34878D82A}">
                    <a16:rowId xmlns:a16="http://schemas.microsoft.com/office/drawing/2014/main" val="1184656801"/>
                  </a:ext>
                </a:extLst>
              </a:tr>
              <a:tr h="463473">
                <a:tc>
                  <a:txBody>
                    <a:bodyPr/>
                    <a:lstStyle/>
                    <a:p>
                      <a:pPr>
                        <a:buNone/>
                      </a:pPr>
                      <a:r>
                        <a:rPr lang="en-US">
                          <a:effectLst/>
                        </a:rPr>
                        <a:t>Class IMO</a:t>
                      </a:r>
                    </a:p>
                  </a:txBody>
                  <a:tcPr marL="0" marR="0" marT="0" marB="0" anchor="ctr">
                    <a:lnL>
                      <a:noFill/>
                    </a:lnL>
                    <a:lnR>
                      <a:noFill/>
                    </a:lnR>
                    <a:lnT>
                      <a:noFill/>
                    </a:lnT>
                    <a:lnB>
                      <a:noFill/>
                    </a:lnB>
                    <a:noFill/>
                  </a:tcPr>
                </a:tc>
                <a:tc>
                  <a:txBody>
                    <a:bodyPr/>
                    <a:lstStyle/>
                    <a:p>
                      <a:pPr>
                        <a:buNone/>
                      </a:pPr>
                      <a:r>
                        <a:rPr lang="en-US">
                          <a:effectLst/>
                        </a:rPr>
                        <a:t>CPT (P) Christopher Counihan</a:t>
                      </a:r>
                    </a:p>
                  </a:txBody>
                  <a:tcPr marL="0" marR="0" marT="0" marB="0" anchor="ctr">
                    <a:lnL>
                      <a:noFill/>
                    </a:lnL>
                    <a:lnR>
                      <a:noFill/>
                    </a:lnR>
                    <a:lnT>
                      <a:noFill/>
                    </a:lnT>
                    <a:lnB>
                      <a:noFill/>
                    </a:lnB>
                    <a:noFill/>
                  </a:tcPr>
                </a:tc>
                <a:extLst>
                  <a:ext uri="{0D108BD9-81ED-4DB2-BD59-A6C34878D82A}">
                    <a16:rowId xmlns:a16="http://schemas.microsoft.com/office/drawing/2014/main" val="2901353720"/>
                  </a:ext>
                </a:extLst>
              </a:tr>
              <a:tr h="308981">
                <a:tc>
                  <a:txBody>
                    <a:bodyPr/>
                    <a:lstStyle/>
                    <a:p>
                      <a:pPr>
                        <a:buNone/>
                      </a:pPr>
                      <a:r>
                        <a:rPr lang="en-US">
                          <a:effectLst/>
                        </a:rPr>
                        <a:t>Class H2F</a:t>
                      </a:r>
                    </a:p>
                  </a:txBody>
                  <a:tcPr marL="0" marR="0" marT="0" marB="0" anchor="ctr">
                    <a:lnL>
                      <a:noFill/>
                    </a:lnL>
                    <a:lnR>
                      <a:noFill/>
                    </a:lnR>
                    <a:lnT>
                      <a:noFill/>
                    </a:lnT>
                    <a:lnB>
                      <a:noFill/>
                    </a:lnB>
                    <a:noFill/>
                  </a:tcPr>
                </a:tc>
                <a:tc>
                  <a:txBody>
                    <a:bodyPr/>
                    <a:lstStyle/>
                    <a:p>
                      <a:pPr>
                        <a:buNone/>
                      </a:pPr>
                      <a:r>
                        <a:rPr lang="en-US">
                          <a:effectLst/>
                        </a:rPr>
                        <a:t>CPT (P) Russell Davis</a:t>
                      </a:r>
                    </a:p>
                  </a:txBody>
                  <a:tcPr marL="0" marR="0" marT="0" marB="0" anchor="ctr">
                    <a:lnL>
                      <a:noFill/>
                    </a:lnL>
                    <a:lnR>
                      <a:noFill/>
                    </a:lnR>
                    <a:lnT>
                      <a:noFill/>
                    </a:lnT>
                    <a:lnB>
                      <a:noFill/>
                    </a:lnB>
                    <a:noFill/>
                  </a:tcPr>
                </a:tc>
                <a:extLst>
                  <a:ext uri="{0D108BD9-81ED-4DB2-BD59-A6C34878D82A}">
                    <a16:rowId xmlns:a16="http://schemas.microsoft.com/office/drawing/2014/main" val="684378098"/>
                  </a:ext>
                </a:extLst>
              </a:tr>
              <a:tr h="308981">
                <a:tc>
                  <a:txBody>
                    <a:bodyPr/>
                    <a:lstStyle/>
                    <a:p>
                      <a:pPr>
                        <a:buNone/>
                      </a:pPr>
                      <a:r>
                        <a:rPr lang="en-US">
                          <a:effectLst/>
                        </a:rPr>
                        <a:t>Class Gift Chairman</a:t>
                      </a:r>
                    </a:p>
                  </a:txBody>
                  <a:tcPr marL="0" marR="0" marT="0" marB="0" anchor="ctr">
                    <a:lnL>
                      <a:noFill/>
                    </a:lnL>
                    <a:lnR>
                      <a:noFill/>
                    </a:lnR>
                    <a:lnT>
                      <a:noFill/>
                    </a:lnT>
                    <a:lnB>
                      <a:noFill/>
                    </a:lnB>
                    <a:noFill/>
                  </a:tcPr>
                </a:tc>
                <a:tc>
                  <a:txBody>
                    <a:bodyPr/>
                    <a:lstStyle/>
                    <a:p>
                      <a:pPr>
                        <a:buNone/>
                      </a:pPr>
                      <a:r>
                        <a:rPr lang="en-US">
                          <a:effectLst/>
                        </a:rPr>
                        <a:t>MAJ Marlon Whitaker</a:t>
                      </a:r>
                    </a:p>
                  </a:txBody>
                  <a:tcPr marL="0" marR="0" marT="0" marB="0" anchor="ctr">
                    <a:lnL>
                      <a:noFill/>
                    </a:lnL>
                    <a:lnR>
                      <a:noFill/>
                    </a:lnR>
                    <a:lnT>
                      <a:noFill/>
                    </a:lnT>
                    <a:lnB>
                      <a:noFill/>
                    </a:lnB>
                    <a:noFill/>
                  </a:tcPr>
                </a:tc>
                <a:extLst>
                  <a:ext uri="{0D108BD9-81ED-4DB2-BD59-A6C34878D82A}">
                    <a16:rowId xmlns:a16="http://schemas.microsoft.com/office/drawing/2014/main" val="928746503"/>
                  </a:ext>
                </a:extLst>
              </a:tr>
              <a:tr h="308981">
                <a:tc>
                  <a:txBody>
                    <a:bodyPr/>
                    <a:lstStyle/>
                    <a:p>
                      <a:pPr>
                        <a:buNone/>
                      </a:pPr>
                      <a:r>
                        <a:rPr lang="en-US">
                          <a:effectLst/>
                        </a:rPr>
                        <a:t>Class Gift Chairman Assistant</a:t>
                      </a:r>
                    </a:p>
                  </a:txBody>
                  <a:tcPr marL="0" marR="0" marT="0" marB="0" anchor="ctr">
                    <a:lnL>
                      <a:noFill/>
                    </a:lnL>
                    <a:lnR>
                      <a:noFill/>
                    </a:lnR>
                    <a:lnT>
                      <a:noFill/>
                    </a:lnT>
                    <a:lnB>
                      <a:noFill/>
                    </a:lnB>
                    <a:noFill/>
                  </a:tcPr>
                </a:tc>
                <a:tc>
                  <a:txBody>
                    <a:bodyPr/>
                    <a:lstStyle/>
                    <a:p>
                      <a:pPr>
                        <a:buNone/>
                      </a:pPr>
                      <a:r>
                        <a:rPr lang="en-US">
                          <a:effectLst/>
                        </a:rPr>
                        <a:t>MAJ Vincent Wilmore</a:t>
                      </a:r>
                    </a:p>
                  </a:txBody>
                  <a:tcPr marL="0" marR="0" marT="0" marB="0" anchor="ctr">
                    <a:lnL>
                      <a:noFill/>
                    </a:lnL>
                    <a:lnR>
                      <a:noFill/>
                    </a:lnR>
                    <a:lnT>
                      <a:noFill/>
                    </a:lnT>
                    <a:lnB>
                      <a:noFill/>
                    </a:lnB>
                    <a:noFill/>
                  </a:tcPr>
                </a:tc>
                <a:extLst>
                  <a:ext uri="{0D108BD9-81ED-4DB2-BD59-A6C34878D82A}">
                    <a16:rowId xmlns:a16="http://schemas.microsoft.com/office/drawing/2014/main" val="1282882477"/>
                  </a:ext>
                </a:extLst>
              </a:tr>
              <a:tr h="308981">
                <a:tc>
                  <a:txBody>
                    <a:bodyPr/>
                    <a:lstStyle/>
                    <a:p>
                      <a:pPr>
                        <a:buNone/>
                      </a:pPr>
                      <a:r>
                        <a:rPr lang="en-US">
                          <a:effectLst/>
                        </a:rPr>
                        <a:t>Class Gift Finance Manager</a:t>
                      </a:r>
                    </a:p>
                  </a:txBody>
                  <a:tcPr marL="0" marR="0" marT="0" marB="0" anchor="ctr">
                    <a:lnL>
                      <a:noFill/>
                    </a:lnL>
                    <a:lnR>
                      <a:noFill/>
                    </a:lnR>
                    <a:lnT>
                      <a:noFill/>
                    </a:lnT>
                    <a:lnB>
                      <a:noFill/>
                    </a:lnB>
                    <a:noFill/>
                  </a:tcPr>
                </a:tc>
                <a:tc>
                  <a:txBody>
                    <a:bodyPr/>
                    <a:lstStyle/>
                    <a:p>
                      <a:pPr>
                        <a:buNone/>
                      </a:pPr>
                      <a:r>
                        <a:rPr lang="en-US">
                          <a:effectLst/>
                        </a:rPr>
                        <a:t>MAJ Jianming Wang</a:t>
                      </a:r>
                    </a:p>
                  </a:txBody>
                  <a:tcPr marL="0" marR="0" marT="0" marB="0" anchor="ctr">
                    <a:lnL>
                      <a:noFill/>
                    </a:lnL>
                    <a:lnR>
                      <a:noFill/>
                    </a:lnR>
                    <a:lnT>
                      <a:noFill/>
                    </a:lnT>
                    <a:lnB>
                      <a:noFill/>
                    </a:lnB>
                    <a:noFill/>
                  </a:tcPr>
                </a:tc>
                <a:extLst>
                  <a:ext uri="{0D108BD9-81ED-4DB2-BD59-A6C34878D82A}">
                    <a16:rowId xmlns:a16="http://schemas.microsoft.com/office/drawing/2014/main" val="2997646806"/>
                  </a:ext>
                </a:extLst>
              </a:tr>
              <a:tr h="308981">
                <a:tc>
                  <a:txBody>
                    <a:bodyPr/>
                    <a:lstStyle/>
                    <a:p>
                      <a:pPr>
                        <a:buNone/>
                      </a:pPr>
                      <a:r>
                        <a:rPr lang="en-US">
                          <a:effectLst/>
                        </a:rPr>
                        <a:t>Class Gift Marketing Manager</a:t>
                      </a:r>
                    </a:p>
                  </a:txBody>
                  <a:tcPr marL="0" marR="0" marT="0" marB="0" anchor="ctr">
                    <a:lnL>
                      <a:noFill/>
                    </a:lnL>
                    <a:lnR>
                      <a:noFill/>
                    </a:lnR>
                    <a:lnT>
                      <a:noFill/>
                    </a:lnT>
                    <a:lnB>
                      <a:noFill/>
                    </a:lnB>
                    <a:noFill/>
                  </a:tcPr>
                </a:tc>
                <a:tc>
                  <a:txBody>
                    <a:bodyPr/>
                    <a:lstStyle/>
                    <a:p>
                      <a:pPr>
                        <a:buNone/>
                      </a:pPr>
                      <a:r>
                        <a:rPr lang="en-US">
                          <a:effectLst/>
                        </a:rPr>
                        <a:t>MAJ Melisa Ventre</a:t>
                      </a:r>
                      <a:endParaRPr lang="en-US" err="1">
                        <a:effectLst/>
                      </a:endParaRPr>
                    </a:p>
                  </a:txBody>
                  <a:tcPr marL="0" marR="0" marT="0" marB="0" anchor="ctr">
                    <a:lnL>
                      <a:noFill/>
                    </a:lnL>
                    <a:lnR>
                      <a:noFill/>
                    </a:lnR>
                    <a:lnT>
                      <a:noFill/>
                    </a:lnT>
                    <a:lnB>
                      <a:noFill/>
                    </a:lnB>
                    <a:noFill/>
                  </a:tcPr>
                </a:tc>
                <a:extLst>
                  <a:ext uri="{0D108BD9-81ED-4DB2-BD59-A6C34878D82A}">
                    <a16:rowId xmlns:a16="http://schemas.microsoft.com/office/drawing/2014/main" val="1451671650"/>
                  </a:ext>
                </a:extLst>
              </a:tr>
              <a:tr h="308981">
                <a:tc>
                  <a:txBody>
                    <a:bodyPr/>
                    <a:lstStyle/>
                    <a:p>
                      <a:pPr>
                        <a:buNone/>
                      </a:pPr>
                      <a:r>
                        <a:rPr lang="en-US">
                          <a:effectLst/>
                        </a:rPr>
                        <a:t>Class Yearbook Editor in Chief</a:t>
                      </a:r>
                    </a:p>
                  </a:txBody>
                  <a:tcPr marL="0" marR="0" marT="0" marB="0" anchor="ctr">
                    <a:lnL>
                      <a:noFill/>
                    </a:lnL>
                    <a:lnR>
                      <a:noFill/>
                    </a:lnR>
                    <a:lnT>
                      <a:noFill/>
                    </a:lnT>
                    <a:lnB>
                      <a:noFill/>
                    </a:lnB>
                    <a:noFill/>
                  </a:tcPr>
                </a:tc>
                <a:tc>
                  <a:txBody>
                    <a:bodyPr/>
                    <a:lstStyle/>
                    <a:p>
                      <a:pPr>
                        <a:buNone/>
                      </a:pPr>
                      <a:r>
                        <a:rPr lang="en-US">
                          <a:effectLst/>
                        </a:rPr>
                        <a:t>MAJ Amber Adams</a:t>
                      </a:r>
                    </a:p>
                  </a:txBody>
                  <a:tcPr marL="0" marR="0" marT="0" marB="0" anchor="ctr">
                    <a:lnL>
                      <a:noFill/>
                    </a:lnL>
                    <a:lnR>
                      <a:noFill/>
                    </a:lnR>
                    <a:lnT>
                      <a:noFill/>
                    </a:lnT>
                    <a:lnB>
                      <a:noFill/>
                    </a:lnB>
                    <a:noFill/>
                  </a:tcPr>
                </a:tc>
                <a:extLst>
                  <a:ext uri="{0D108BD9-81ED-4DB2-BD59-A6C34878D82A}">
                    <a16:rowId xmlns:a16="http://schemas.microsoft.com/office/drawing/2014/main" val="2050383697"/>
                  </a:ext>
                </a:extLst>
              </a:tr>
              <a:tr h="308981">
                <a:tc>
                  <a:txBody>
                    <a:bodyPr/>
                    <a:lstStyle/>
                    <a:p>
                      <a:pPr>
                        <a:buNone/>
                      </a:pPr>
                      <a:r>
                        <a:rPr lang="en-US">
                          <a:effectLst/>
                        </a:rPr>
                        <a:t>Class Yearbook Managing Editor</a:t>
                      </a:r>
                    </a:p>
                  </a:txBody>
                  <a:tcPr marL="0" marR="0" marT="0" marB="0" anchor="ctr">
                    <a:lnL>
                      <a:noFill/>
                    </a:lnL>
                    <a:lnR>
                      <a:noFill/>
                    </a:lnR>
                    <a:lnT>
                      <a:noFill/>
                    </a:lnT>
                    <a:lnB>
                      <a:noFill/>
                    </a:lnB>
                    <a:noFill/>
                  </a:tcPr>
                </a:tc>
                <a:tc>
                  <a:txBody>
                    <a:bodyPr/>
                    <a:lstStyle/>
                    <a:p>
                      <a:pPr>
                        <a:buNone/>
                      </a:pPr>
                      <a:r>
                        <a:rPr lang="en-US">
                          <a:effectLst/>
                        </a:rPr>
                        <a:t>CPT (P) Benjamin Peterson</a:t>
                      </a:r>
                    </a:p>
                  </a:txBody>
                  <a:tcPr marL="0" marR="0" marT="0" marB="0" anchor="ctr">
                    <a:lnL>
                      <a:noFill/>
                    </a:lnL>
                    <a:lnR>
                      <a:noFill/>
                    </a:lnR>
                    <a:lnT>
                      <a:noFill/>
                    </a:lnT>
                    <a:lnB>
                      <a:noFill/>
                    </a:lnB>
                    <a:noFill/>
                  </a:tcPr>
                </a:tc>
                <a:extLst>
                  <a:ext uri="{0D108BD9-81ED-4DB2-BD59-A6C34878D82A}">
                    <a16:rowId xmlns:a16="http://schemas.microsoft.com/office/drawing/2014/main" val="4254805823"/>
                  </a:ext>
                </a:extLst>
              </a:tr>
              <a:tr h="463473">
                <a:tc>
                  <a:txBody>
                    <a:bodyPr/>
                    <a:lstStyle/>
                    <a:p>
                      <a:pPr>
                        <a:buNone/>
                      </a:pPr>
                      <a:r>
                        <a:rPr lang="en-US">
                          <a:effectLst/>
                        </a:rPr>
                        <a:t>Class Yearbook Business/Finance Manager</a:t>
                      </a:r>
                    </a:p>
                  </a:txBody>
                  <a:tcPr marL="0" marR="0" marT="0" marB="0" anchor="ctr">
                    <a:lnL>
                      <a:noFill/>
                    </a:lnL>
                    <a:lnR>
                      <a:noFill/>
                    </a:lnR>
                    <a:lnT>
                      <a:noFill/>
                    </a:lnT>
                    <a:lnB>
                      <a:noFill/>
                    </a:lnB>
                    <a:noFill/>
                  </a:tcPr>
                </a:tc>
                <a:tc>
                  <a:txBody>
                    <a:bodyPr/>
                    <a:lstStyle/>
                    <a:p>
                      <a:pPr>
                        <a:buNone/>
                      </a:pPr>
                      <a:r>
                        <a:rPr lang="en-US">
                          <a:effectLst/>
                        </a:rPr>
                        <a:t>CPT (P) Conor Quigley</a:t>
                      </a:r>
                    </a:p>
                  </a:txBody>
                  <a:tcPr marL="0" marR="0" marT="0" marB="0" anchor="ctr">
                    <a:lnL>
                      <a:noFill/>
                    </a:lnL>
                    <a:lnR>
                      <a:noFill/>
                    </a:lnR>
                    <a:lnT>
                      <a:noFill/>
                    </a:lnT>
                    <a:lnB>
                      <a:noFill/>
                    </a:lnB>
                    <a:noFill/>
                  </a:tcPr>
                </a:tc>
                <a:extLst>
                  <a:ext uri="{0D108BD9-81ED-4DB2-BD59-A6C34878D82A}">
                    <a16:rowId xmlns:a16="http://schemas.microsoft.com/office/drawing/2014/main" val="2365970928"/>
                  </a:ext>
                </a:extLst>
              </a:tr>
              <a:tr h="308981">
                <a:tc>
                  <a:txBody>
                    <a:bodyPr/>
                    <a:lstStyle/>
                    <a:p>
                      <a:pPr>
                        <a:buNone/>
                      </a:pPr>
                      <a:r>
                        <a:rPr lang="en-US">
                          <a:effectLst/>
                        </a:rPr>
                        <a:t>Class Yearbook Photography Editor</a:t>
                      </a:r>
                    </a:p>
                  </a:txBody>
                  <a:tcPr marL="0" marR="0" marT="0" marB="0" anchor="ctr">
                    <a:lnL>
                      <a:noFill/>
                    </a:lnL>
                    <a:lnR>
                      <a:noFill/>
                    </a:lnR>
                    <a:lnT>
                      <a:noFill/>
                    </a:lnT>
                    <a:lnB>
                      <a:noFill/>
                    </a:lnB>
                    <a:noFill/>
                  </a:tcPr>
                </a:tc>
                <a:tc>
                  <a:txBody>
                    <a:bodyPr/>
                    <a:lstStyle/>
                    <a:p>
                      <a:pPr>
                        <a:buNone/>
                      </a:pPr>
                      <a:r>
                        <a:rPr lang="en-US">
                          <a:effectLst/>
                        </a:rPr>
                        <a:t>MAJ Roed Mejia</a:t>
                      </a:r>
                    </a:p>
                  </a:txBody>
                  <a:tcPr marL="0" marR="0" marT="0" marB="0" anchor="ctr">
                    <a:lnL>
                      <a:noFill/>
                    </a:lnL>
                    <a:lnR>
                      <a:noFill/>
                    </a:lnR>
                    <a:lnT>
                      <a:noFill/>
                    </a:lnT>
                    <a:lnB>
                      <a:noFill/>
                    </a:lnB>
                    <a:noFill/>
                  </a:tcPr>
                </a:tc>
                <a:extLst>
                  <a:ext uri="{0D108BD9-81ED-4DB2-BD59-A6C34878D82A}">
                    <a16:rowId xmlns:a16="http://schemas.microsoft.com/office/drawing/2014/main" val="2516065792"/>
                  </a:ext>
                </a:extLst>
              </a:tr>
              <a:tr h="308981">
                <a:tc>
                  <a:txBody>
                    <a:bodyPr/>
                    <a:lstStyle/>
                    <a:p>
                      <a:pPr>
                        <a:buNone/>
                      </a:pPr>
                      <a:r>
                        <a:rPr lang="en-US">
                          <a:effectLst/>
                        </a:rPr>
                        <a:t>Class Yearbook Section Photo Editor</a:t>
                      </a:r>
                    </a:p>
                  </a:txBody>
                  <a:tcPr marL="0" marR="0" marT="0" marB="0" anchor="ctr">
                    <a:lnL>
                      <a:noFill/>
                    </a:lnL>
                    <a:lnR>
                      <a:noFill/>
                    </a:lnR>
                    <a:lnT>
                      <a:noFill/>
                    </a:lnT>
                    <a:lnB>
                      <a:noFill/>
                    </a:lnB>
                    <a:noFill/>
                  </a:tcPr>
                </a:tc>
                <a:tc>
                  <a:txBody>
                    <a:bodyPr/>
                    <a:lstStyle/>
                    <a:p>
                      <a:pPr>
                        <a:buNone/>
                      </a:pPr>
                      <a:r>
                        <a:rPr lang="en-US">
                          <a:effectLst/>
                        </a:rPr>
                        <a:t>CPT (P) Ariel McGuirk</a:t>
                      </a:r>
                    </a:p>
                  </a:txBody>
                  <a:tcPr marL="0" marR="0" marT="0" marB="0" anchor="ctr">
                    <a:lnL>
                      <a:noFill/>
                    </a:lnL>
                    <a:lnR>
                      <a:noFill/>
                    </a:lnR>
                    <a:lnT>
                      <a:noFill/>
                    </a:lnT>
                    <a:lnB>
                      <a:noFill/>
                    </a:lnB>
                    <a:noFill/>
                  </a:tcPr>
                </a:tc>
                <a:extLst>
                  <a:ext uri="{0D108BD9-81ED-4DB2-BD59-A6C34878D82A}">
                    <a16:rowId xmlns:a16="http://schemas.microsoft.com/office/drawing/2014/main" val="313719700"/>
                  </a:ext>
                </a:extLst>
              </a:tr>
              <a:tr h="308981">
                <a:tc>
                  <a:txBody>
                    <a:bodyPr/>
                    <a:lstStyle/>
                    <a:p>
                      <a:pPr>
                        <a:buNone/>
                      </a:pPr>
                      <a:r>
                        <a:rPr lang="en-US">
                          <a:effectLst/>
                        </a:rPr>
                        <a:t>Class Triathlon/Iron Major Director</a:t>
                      </a:r>
                    </a:p>
                  </a:txBody>
                  <a:tcPr marL="0" marR="0" marT="0" marB="0" anchor="ctr">
                    <a:lnL>
                      <a:noFill/>
                    </a:lnL>
                    <a:lnR>
                      <a:noFill/>
                    </a:lnR>
                    <a:lnT>
                      <a:noFill/>
                    </a:lnT>
                    <a:lnB>
                      <a:noFill/>
                    </a:lnB>
                    <a:noFill/>
                  </a:tcPr>
                </a:tc>
                <a:tc>
                  <a:txBody>
                    <a:bodyPr/>
                    <a:lstStyle/>
                    <a:p>
                      <a:pPr>
                        <a:buNone/>
                      </a:pPr>
                      <a:r>
                        <a:rPr lang="en-US">
                          <a:effectLst/>
                        </a:rPr>
                        <a:t>MAJ Deni Adams</a:t>
                      </a:r>
                    </a:p>
                  </a:txBody>
                  <a:tcPr marL="0" marR="0" marT="0" marB="0" anchor="ctr">
                    <a:lnL>
                      <a:noFill/>
                    </a:lnL>
                    <a:lnR>
                      <a:noFill/>
                    </a:lnR>
                    <a:lnT>
                      <a:noFill/>
                    </a:lnT>
                    <a:lnB>
                      <a:noFill/>
                    </a:lnB>
                    <a:noFill/>
                  </a:tcPr>
                </a:tc>
                <a:extLst>
                  <a:ext uri="{0D108BD9-81ED-4DB2-BD59-A6C34878D82A}">
                    <a16:rowId xmlns:a16="http://schemas.microsoft.com/office/drawing/2014/main" val="98778494"/>
                  </a:ext>
                </a:extLst>
              </a:tr>
              <a:tr h="347604">
                <a:tc>
                  <a:txBody>
                    <a:bodyPr/>
                    <a:lstStyle/>
                    <a:p>
                      <a:pPr>
                        <a:buNone/>
                      </a:pPr>
                      <a:r>
                        <a:rPr lang="en-US">
                          <a:effectLst/>
                        </a:rPr>
                        <a:t>Class Triathlon/Iron Major Support Director</a:t>
                      </a:r>
                    </a:p>
                  </a:txBody>
                  <a:tcPr marL="0" marR="0" marT="0" marB="0" anchor="ctr">
                    <a:lnL>
                      <a:noFill/>
                    </a:lnL>
                    <a:lnR>
                      <a:noFill/>
                    </a:lnR>
                    <a:lnT>
                      <a:noFill/>
                    </a:lnT>
                    <a:lnB>
                      <a:noFill/>
                    </a:lnB>
                    <a:noFill/>
                  </a:tcPr>
                </a:tc>
                <a:tc>
                  <a:txBody>
                    <a:bodyPr/>
                    <a:lstStyle/>
                    <a:p>
                      <a:pPr>
                        <a:buNone/>
                      </a:pPr>
                      <a:r>
                        <a:rPr lang="en-US">
                          <a:effectLst/>
                        </a:rPr>
                        <a:t>CPT (P) Allen Copas</a:t>
                      </a:r>
                    </a:p>
                  </a:txBody>
                  <a:tcPr marL="0" marR="0" marT="0" marB="0" anchor="ctr">
                    <a:lnL>
                      <a:noFill/>
                    </a:lnL>
                    <a:lnR>
                      <a:noFill/>
                    </a:lnR>
                    <a:lnT>
                      <a:noFill/>
                    </a:lnT>
                    <a:lnB>
                      <a:noFill/>
                    </a:lnB>
                    <a:noFill/>
                  </a:tcPr>
                </a:tc>
                <a:extLst>
                  <a:ext uri="{0D108BD9-81ED-4DB2-BD59-A6C34878D82A}">
                    <a16:rowId xmlns:a16="http://schemas.microsoft.com/office/drawing/2014/main" val="3838444687"/>
                  </a:ext>
                </a:extLst>
              </a:tr>
            </a:tbl>
          </a:graphicData>
        </a:graphic>
      </p:graphicFrame>
      <p:sp>
        <p:nvSpPr>
          <p:cNvPr id="5" name="TextBox 4">
            <a:extLst>
              <a:ext uri="{FF2B5EF4-FFF2-40B4-BE49-F238E27FC236}">
                <a16:creationId xmlns:a16="http://schemas.microsoft.com/office/drawing/2014/main" id="{CB55FA09-7FFB-8446-3629-5C58F39F918C}"/>
              </a:ext>
            </a:extLst>
          </p:cNvPr>
          <p:cNvSpPr txBox="1"/>
          <p:nvPr/>
        </p:nvSpPr>
        <p:spPr>
          <a:xfrm>
            <a:off x="4572000" y="20320"/>
            <a:ext cx="4564272" cy="523220"/>
          </a:xfrm>
          <a:prstGeom prst="rect">
            <a:avLst/>
          </a:prstGeom>
          <a:noFill/>
        </p:spPr>
        <p:txBody>
          <a:bodyPr wrap="square" lIns="91440" tIns="45720" rIns="91440" bIns="45720" rtlCol="0" anchor="t">
            <a:spAutoFit/>
          </a:bodyPr>
          <a:lstStyle/>
          <a:p>
            <a:r>
              <a:rPr lang="en-US" sz="2800" b="1" i="1">
                <a:solidFill>
                  <a:schemeClr val="bg1"/>
                </a:solidFill>
                <a:effectLst>
                  <a:outerShdw blurRad="38100" dist="38100" dir="2700000" algn="tl">
                    <a:srgbClr val="000000">
                      <a:alpha val="43137"/>
                    </a:srgbClr>
                  </a:outerShdw>
                </a:effectLst>
                <a:cs typeface="Arial"/>
              </a:rPr>
              <a:t>CLASS POSITIONS</a:t>
            </a:r>
          </a:p>
        </p:txBody>
      </p:sp>
    </p:spTree>
    <p:extLst>
      <p:ext uri="{BB962C8B-B14F-4D97-AF65-F5344CB8AC3E}">
        <p14:creationId xmlns:p14="http://schemas.microsoft.com/office/powerpoint/2010/main" val="55082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B0E18C3-0292-5D30-168B-8B6309B3C583}"/>
              </a:ext>
            </a:extLst>
          </p:cNvPr>
          <p:cNvGraphicFramePr>
            <a:graphicFrameLocks noGrp="1"/>
          </p:cNvGraphicFramePr>
          <p:nvPr>
            <p:extLst>
              <p:ext uri="{D42A27DB-BD31-4B8C-83A1-F6EECF244321}">
                <p14:modId xmlns:p14="http://schemas.microsoft.com/office/powerpoint/2010/main" val="4182350323"/>
              </p:ext>
            </p:extLst>
          </p:nvPr>
        </p:nvGraphicFramePr>
        <p:xfrm>
          <a:off x="1611787" y="1106128"/>
          <a:ext cx="5424949" cy="5437872"/>
        </p:xfrm>
        <a:graphic>
          <a:graphicData uri="http://schemas.openxmlformats.org/drawingml/2006/table">
            <a:tbl>
              <a:tblPr bandRow="1">
                <a:tableStyleId>{5C22544A-7EE6-4342-B048-85BDC9FD1C3A}</a:tableStyleId>
              </a:tblPr>
              <a:tblGrid>
                <a:gridCol w="747953">
                  <a:extLst>
                    <a:ext uri="{9D8B030D-6E8A-4147-A177-3AD203B41FA5}">
                      <a16:colId xmlns:a16="http://schemas.microsoft.com/office/drawing/2014/main" val="2858246579"/>
                    </a:ext>
                  </a:extLst>
                </a:gridCol>
                <a:gridCol w="751451">
                  <a:extLst>
                    <a:ext uri="{9D8B030D-6E8A-4147-A177-3AD203B41FA5}">
                      <a16:colId xmlns:a16="http://schemas.microsoft.com/office/drawing/2014/main" val="1465680952"/>
                    </a:ext>
                  </a:extLst>
                </a:gridCol>
                <a:gridCol w="3925545">
                  <a:extLst>
                    <a:ext uri="{9D8B030D-6E8A-4147-A177-3AD203B41FA5}">
                      <a16:colId xmlns:a16="http://schemas.microsoft.com/office/drawing/2014/main" val="4242008102"/>
                    </a:ext>
                  </a:extLst>
                </a:gridCol>
              </a:tblGrid>
              <a:tr h="302104">
                <a:tc>
                  <a:txBody>
                    <a:bodyPr/>
                    <a:lstStyle/>
                    <a:p>
                      <a:pPr algn="l" fontAlgn="b">
                        <a:buNone/>
                      </a:pPr>
                      <a:r>
                        <a:rPr lang="en-US" sz="1600" b="1">
                          <a:effectLst/>
                          <a:latin typeface="Calibri"/>
                        </a:rPr>
                        <a:t>SECTION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b="1">
                          <a:effectLst/>
                          <a:latin typeface="Calibri"/>
                        </a:rPr>
                        <a:t>SG</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600" b="1">
                          <a:effectLst/>
                          <a:latin typeface="Calibri"/>
                        </a:rPr>
                        <a:t>Name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5930717"/>
                  </a:ext>
                </a:extLst>
              </a:tr>
              <a:tr h="302104">
                <a:tc>
                  <a:txBody>
                    <a:bodyPr/>
                    <a:lstStyle/>
                    <a:p>
                      <a:pPr algn="l" fontAlgn="b">
                        <a:buNone/>
                      </a:pPr>
                      <a:r>
                        <a:rPr lang="en-US" sz="1600">
                          <a:effectLst/>
                          <a:latin typeface="Calibri"/>
                        </a:rPr>
                        <a:t>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LLANIO, JAMES KERRY</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1694812"/>
                  </a:ext>
                </a:extLst>
              </a:tr>
              <a:tr h="302104">
                <a:tc>
                  <a:txBody>
                    <a:bodyPr/>
                    <a:lstStyle/>
                    <a:p>
                      <a:pPr algn="l" fontAlgn="b">
                        <a:buNone/>
                      </a:pPr>
                      <a:r>
                        <a:rPr lang="en-US" sz="1600">
                          <a:effectLst/>
                          <a:latin typeface="Calibri"/>
                        </a:rPr>
                        <a:t>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DENNISON, DENZIL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9495982"/>
                  </a:ext>
                </a:extLst>
              </a:tr>
              <a:tr h="302104">
                <a:tc>
                  <a:txBody>
                    <a:bodyPr/>
                    <a:lstStyle/>
                    <a:p>
                      <a:pPr algn="l" fontAlgn="b">
                        <a:buNone/>
                      </a:pPr>
                      <a:r>
                        <a:rPr lang="en-US" sz="1600">
                          <a:effectLst/>
                          <a:latin typeface="Calibri"/>
                        </a:rPr>
                        <a:t>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KALINKA, JOSEPH</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0365186"/>
                  </a:ext>
                </a:extLst>
              </a:tr>
              <a:tr h="302104">
                <a:tc>
                  <a:txBody>
                    <a:bodyPr/>
                    <a:lstStyle/>
                    <a:p>
                      <a:pPr algn="l" fontAlgn="b">
                        <a:buNone/>
                      </a:pPr>
                      <a:r>
                        <a:rPr lang="en-US" sz="1600">
                          <a:effectLst/>
                          <a:latin typeface="Calibri"/>
                        </a:rPr>
                        <a:t>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JONES, MARGARET JOANNE</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3943490"/>
                  </a:ext>
                </a:extLst>
              </a:tr>
              <a:tr h="302104">
                <a:tc>
                  <a:txBody>
                    <a:bodyPr/>
                    <a:lstStyle/>
                    <a:p>
                      <a:pPr algn="l" fontAlgn="b">
                        <a:buNone/>
                      </a:pPr>
                      <a:r>
                        <a:rPr lang="en-US" sz="1600">
                          <a:effectLst/>
                          <a:latin typeface="Calibri"/>
                        </a:rPr>
                        <a:t>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MCCLELLAN, EDWARD RUSSELL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4272923"/>
                  </a:ext>
                </a:extLst>
              </a:tr>
              <a:tr h="302104">
                <a:tc>
                  <a:txBody>
                    <a:bodyPr/>
                    <a:lstStyle/>
                    <a:p>
                      <a:pPr algn="l" fontAlgn="b">
                        <a:buNone/>
                      </a:pPr>
                      <a:r>
                        <a:rPr lang="en-US" sz="1600">
                          <a:effectLst/>
                          <a:latin typeface="Calibri"/>
                        </a:rPr>
                        <a:t>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ARGUELLO, SHANE ALEXANDER</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8656389"/>
                  </a:ext>
                </a:extLst>
              </a:tr>
              <a:tr h="302104">
                <a:tc>
                  <a:txBody>
                    <a:bodyPr/>
                    <a:lstStyle/>
                    <a:p>
                      <a:pPr algn="l" fontAlgn="b">
                        <a:buNone/>
                      </a:pPr>
                      <a:r>
                        <a:rPr lang="en-US" sz="1600">
                          <a:effectLst/>
                          <a:latin typeface="Calibri"/>
                        </a:rPr>
                        <a:t>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BETHEA, KAYLA LEIGH</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1214339"/>
                  </a:ext>
                </a:extLst>
              </a:tr>
              <a:tr h="302104">
                <a:tc>
                  <a:txBody>
                    <a:bodyPr/>
                    <a:lstStyle/>
                    <a:p>
                      <a:pPr algn="l" fontAlgn="b">
                        <a:buNone/>
                      </a:pPr>
                      <a:r>
                        <a:rPr lang="en-US" sz="1600">
                          <a:effectLst/>
                          <a:latin typeface="Calibri"/>
                        </a:rPr>
                        <a:t>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RIGDON, JEFFREY ALLEN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7610765"/>
                  </a:ext>
                </a:extLst>
              </a:tr>
              <a:tr h="302104">
                <a:tc>
                  <a:txBody>
                    <a:bodyPr/>
                    <a:lstStyle/>
                    <a:p>
                      <a:pPr algn="l" fontAlgn="b">
                        <a:buNone/>
                      </a:pPr>
                      <a:r>
                        <a:rPr lang="en-US" sz="1600">
                          <a:effectLst/>
                          <a:latin typeface="Calibri"/>
                        </a:rPr>
                        <a:t>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FLORES, SHELLEY ANN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2749469"/>
                  </a:ext>
                </a:extLst>
              </a:tr>
              <a:tr h="302104">
                <a:tc>
                  <a:txBody>
                    <a:bodyPr/>
                    <a:lstStyle/>
                    <a:p>
                      <a:pPr algn="l" fontAlgn="b">
                        <a:buNone/>
                      </a:pPr>
                      <a:r>
                        <a:rPr lang="en-US" sz="1600">
                          <a:effectLst/>
                          <a:latin typeface="Calibri"/>
                        </a:rPr>
                        <a:t>11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DEFABIO, ANDREW NOLEN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2138632"/>
                  </a:ext>
                </a:extLst>
              </a:tr>
              <a:tr h="302104">
                <a:tc>
                  <a:txBody>
                    <a:bodyPr/>
                    <a:lstStyle/>
                    <a:p>
                      <a:pPr algn="l" fontAlgn="b">
                        <a:buNone/>
                      </a:pPr>
                      <a:r>
                        <a:rPr lang="en-US" sz="1600">
                          <a:effectLst/>
                          <a:latin typeface="Calibri"/>
                        </a:rPr>
                        <a:t>12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THORSEN, ERIC</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482121"/>
                  </a:ext>
                </a:extLst>
              </a:tr>
              <a:tr h="302104">
                <a:tc>
                  <a:txBody>
                    <a:bodyPr/>
                    <a:lstStyle/>
                    <a:p>
                      <a:pPr algn="l" fontAlgn="b">
                        <a:buNone/>
                      </a:pPr>
                      <a:r>
                        <a:rPr lang="en-US" sz="1600">
                          <a:effectLst/>
                          <a:latin typeface="Calibri"/>
                        </a:rPr>
                        <a:t>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600" b="1">
                          <a:effectLst/>
                          <a:latin typeface="Calibri"/>
                        </a:rPr>
                        <a:t>PRICE, MONDAY ARIANNE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461772"/>
                  </a:ext>
                </a:extLst>
              </a:tr>
              <a:tr h="302104">
                <a:tc>
                  <a:txBody>
                    <a:bodyPr/>
                    <a:lstStyle/>
                    <a:p>
                      <a:pPr algn="l" fontAlgn="b">
                        <a:buNone/>
                      </a:pPr>
                      <a:r>
                        <a:rPr lang="en-US" sz="1600">
                          <a:effectLst/>
                          <a:latin typeface="Calibri"/>
                        </a:rPr>
                        <a:t>14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HAMEL, MICHAEL CHRISTOPHER</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4433118"/>
                  </a:ext>
                </a:extLst>
              </a:tr>
              <a:tr h="302104">
                <a:tc>
                  <a:txBody>
                    <a:bodyPr/>
                    <a:lstStyle/>
                    <a:p>
                      <a:pPr algn="l" fontAlgn="b">
                        <a:buNone/>
                      </a:pPr>
                      <a:r>
                        <a:rPr lang="en-US" sz="1600">
                          <a:effectLst/>
                          <a:latin typeface="Calibri"/>
                        </a:rPr>
                        <a:t>15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KEGG, DAVID MICHAEL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1236787"/>
                  </a:ext>
                </a:extLst>
              </a:tr>
              <a:tr h="302104">
                <a:tc>
                  <a:txBody>
                    <a:bodyPr/>
                    <a:lstStyle/>
                    <a:p>
                      <a:pPr algn="l" fontAlgn="b">
                        <a:buNone/>
                      </a:pPr>
                      <a:r>
                        <a:rPr lang="en-US" sz="1600">
                          <a:effectLst/>
                          <a:latin typeface="Calibri"/>
                        </a:rPr>
                        <a:t>17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SHOBE, MANDY 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9416605"/>
                  </a:ext>
                </a:extLst>
              </a:tr>
              <a:tr h="302104">
                <a:tc>
                  <a:txBody>
                    <a:bodyPr/>
                    <a:lstStyle/>
                    <a:p>
                      <a:pPr algn="l" fontAlgn="b">
                        <a:buNone/>
                      </a:pPr>
                      <a:r>
                        <a:rPr lang="en-US" sz="1600">
                          <a:effectLst/>
                          <a:latin typeface="Calibri"/>
                        </a:rPr>
                        <a:t>18</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KISH, ETHAN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6738242"/>
                  </a:ext>
                </a:extLst>
              </a:tr>
              <a:tr h="302104">
                <a:tc>
                  <a:txBody>
                    <a:bodyPr/>
                    <a:lstStyle/>
                    <a:p>
                      <a:pPr algn="l" fontAlgn="b">
                        <a:buNone/>
                      </a:pPr>
                      <a:r>
                        <a:rPr lang="en-US" sz="1600">
                          <a:effectLst/>
                          <a:latin typeface="Calibri"/>
                        </a:rPr>
                        <a:t>19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600">
                          <a:effectLst/>
                          <a:latin typeface="Calibri"/>
                        </a:rPr>
                        <a:t>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uNone/>
                      </a:pPr>
                      <a:r>
                        <a:rPr lang="en-US" sz="1600" b="1">
                          <a:effectLst/>
                          <a:latin typeface="Calibri"/>
                        </a:rPr>
                        <a:t>LIN, CHARLES K</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3492517"/>
                  </a:ext>
                </a:extLst>
              </a:tr>
            </a:tbl>
          </a:graphicData>
        </a:graphic>
      </p:graphicFrame>
      <p:sp>
        <p:nvSpPr>
          <p:cNvPr id="7" name="Title 7">
            <a:extLst>
              <a:ext uri="{FF2B5EF4-FFF2-40B4-BE49-F238E27FC236}">
                <a16:creationId xmlns:a16="http://schemas.microsoft.com/office/drawing/2014/main" id="{727AD55A-2AF0-8B2F-E698-FCC6816836E1}"/>
              </a:ext>
            </a:extLst>
          </p:cNvPr>
          <p:cNvSpPr txBox="1">
            <a:spLocks/>
          </p:cNvSpPr>
          <p:nvPr/>
        </p:nvSpPr>
        <p:spPr>
          <a:xfrm>
            <a:off x="4150618" y="4451"/>
            <a:ext cx="4993382" cy="605149"/>
          </a:xfrm>
          <a:prstGeom prst="rect">
            <a:avLst/>
          </a:prstGeom>
        </p:spPr>
        <p:txBody>
          <a:bodyPr lIns="91440" tIns="45720" rIns="91440" bIns="45720" anchor="ctr">
            <a:normAutofit fontScale="97500"/>
          </a:bodyP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pPr algn="l"/>
            <a:r>
              <a:rPr lang="en-US" sz="2800" b="1" i="1">
                <a:solidFill>
                  <a:schemeClr val="bg1"/>
                </a:solidFill>
                <a:effectLst>
                  <a:outerShdw blurRad="38100" dist="38100" dir="2700000" algn="tl">
                    <a:srgbClr val="000000">
                      <a:alpha val="43137"/>
                    </a:srgbClr>
                  </a:outerShdw>
                </a:effectLst>
                <a:latin typeface="+mn-lt"/>
                <a:cs typeface="Arial"/>
              </a:rPr>
              <a:t>CLASS SECTION LEADERS</a:t>
            </a:r>
          </a:p>
        </p:txBody>
      </p:sp>
    </p:spTree>
    <p:extLst>
      <p:ext uri="{BB962C8B-B14F-4D97-AF65-F5344CB8AC3E}">
        <p14:creationId xmlns:p14="http://schemas.microsoft.com/office/powerpoint/2010/main" val="40966892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7"/>
          <p:cNvSpPr txBox="1">
            <a:spLocks/>
          </p:cNvSpPr>
          <p:nvPr/>
        </p:nvSpPr>
        <p:spPr>
          <a:xfrm>
            <a:off x="4572000" y="4451"/>
            <a:ext cx="4572000" cy="605149"/>
          </a:xfrm>
          <a:prstGeom prst="rect">
            <a:avLst/>
          </a:prstGeom>
        </p:spPr>
        <p:txBody>
          <a:bodyPr lIns="91440" tIns="45720" rIns="91440" bIns="45720" anchor="ctr">
            <a:normAutofit fontScale="97500"/>
          </a:bodyP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pPr algn="l"/>
            <a:r>
              <a:rPr lang="en-US" sz="2800" b="1" i="1">
                <a:solidFill>
                  <a:schemeClr val="bg1"/>
                </a:solidFill>
                <a:effectLst>
                  <a:outerShdw blurRad="38100" dist="38100" dir="2700000" algn="tl">
                    <a:srgbClr val="000000">
                      <a:alpha val="43137"/>
                    </a:srgbClr>
                  </a:outerShdw>
                </a:effectLst>
                <a:latin typeface="+mn-lt"/>
                <a:cs typeface="Arial"/>
              </a:rPr>
              <a:t>CLASS 2027 ADJUTANTS</a:t>
            </a:r>
          </a:p>
        </p:txBody>
      </p:sp>
      <p:graphicFrame>
        <p:nvGraphicFramePr>
          <p:cNvPr id="3" name="Table 2">
            <a:extLst>
              <a:ext uri="{FF2B5EF4-FFF2-40B4-BE49-F238E27FC236}">
                <a16:creationId xmlns:a16="http://schemas.microsoft.com/office/drawing/2014/main" id="{2D62814C-5EBC-BA30-205D-BEB6011039CE}"/>
              </a:ext>
            </a:extLst>
          </p:cNvPr>
          <p:cNvGraphicFramePr>
            <a:graphicFrameLocks noGrp="1"/>
          </p:cNvGraphicFramePr>
          <p:nvPr>
            <p:extLst>
              <p:ext uri="{D42A27DB-BD31-4B8C-83A1-F6EECF244321}">
                <p14:modId xmlns:p14="http://schemas.microsoft.com/office/powerpoint/2010/main" val="3772334460"/>
              </p:ext>
            </p:extLst>
          </p:nvPr>
        </p:nvGraphicFramePr>
        <p:xfrm>
          <a:off x="2486156" y="1095594"/>
          <a:ext cx="4174226" cy="5560281"/>
        </p:xfrm>
        <a:graphic>
          <a:graphicData uri="http://schemas.openxmlformats.org/drawingml/2006/table">
            <a:tbl>
              <a:tblPr bandRow="1">
                <a:tableStyleId>{5C22544A-7EE6-4342-B048-85BDC9FD1C3A}</a:tableStyleId>
              </a:tblPr>
              <a:tblGrid>
                <a:gridCol w="3263486">
                  <a:extLst>
                    <a:ext uri="{9D8B030D-6E8A-4147-A177-3AD203B41FA5}">
                      <a16:colId xmlns:a16="http://schemas.microsoft.com/office/drawing/2014/main" val="4142433652"/>
                    </a:ext>
                  </a:extLst>
                </a:gridCol>
                <a:gridCol w="910740">
                  <a:extLst>
                    <a:ext uri="{9D8B030D-6E8A-4147-A177-3AD203B41FA5}">
                      <a16:colId xmlns:a16="http://schemas.microsoft.com/office/drawing/2014/main" val="1908104736"/>
                    </a:ext>
                  </a:extLst>
                </a:gridCol>
              </a:tblGrid>
              <a:tr h="373969">
                <a:tc>
                  <a:txBody>
                    <a:bodyPr/>
                    <a:lstStyle/>
                    <a:p>
                      <a:pPr>
                        <a:buNone/>
                      </a:pPr>
                      <a:r>
                        <a:rPr lang="en-US">
                          <a:effectLst/>
                        </a:rPr>
                        <a:t>CPT (P) Donovan, Chelsea</a:t>
                      </a:r>
                    </a:p>
                  </a:txBody>
                  <a:tcPr marL="0" marR="0" marT="0" marB="0" anchor="ctr">
                    <a:lnL>
                      <a:noFill/>
                    </a:lnL>
                    <a:lnR>
                      <a:noFill/>
                    </a:lnR>
                    <a:lnT>
                      <a:noFill/>
                    </a:lnT>
                    <a:lnB>
                      <a:noFill/>
                    </a:lnB>
                    <a:noFill/>
                  </a:tcPr>
                </a:tc>
                <a:tc>
                  <a:txBody>
                    <a:bodyPr/>
                    <a:lstStyle/>
                    <a:p>
                      <a:pPr>
                        <a:buNone/>
                      </a:pPr>
                      <a:r>
                        <a:rPr lang="en-US">
                          <a:effectLst/>
                        </a:rPr>
                        <a:t>1A</a:t>
                      </a:r>
                    </a:p>
                  </a:txBody>
                  <a:tcPr marL="0" marR="0" marT="0" marB="0" anchor="ctr">
                    <a:lnL>
                      <a:noFill/>
                    </a:lnL>
                    <a:lnR>
                      <a:noFill/>
                    </a:lnR>
                    <a:lnT>
                      <a:noFill/>
                    </a:lnT>
                    <a:lnB>
                      <a:noFill/>
                    </a:lnB>
                    <a:noFill/>
                  </a:tcPr>
                </a:tc>
                <a:extLst>
                  <a:ext uri="{0D108BD9-81ED-4DB2-BD59-A6C34878D82A}">
                    <a16:rowId xmlns:a16="http://schemas.microsoft.com/office/drawing/2014/main" val="4073953795"/>
                  </a:ext>
                </a:extLst>
              </a:tr>
              <a:tr h="373969">
                <a:tc>
                  <a:txBody>
                    <a:bodyPr/>
                    <a:lstStyle/>
                    <a:p>
                      <a:pPr>
                        <a:buNone/>
                      </a:pPr>
                      <a:r>
                        <a:rPr lang="en-US">
                          <a:effectLst/>
                        </a:rPr>
                        <a:t>CPT (P) Silao, Frankie</a:t>
                      </a:r>
                    </a:p>
                  </a:txBody>
                  <a:tcPr marL="0" marR="0" marT="0" marB="0" anchor="ctr">
                    <a:lnL>
                      <a:noFill/>
                    </a:lnL>
                    <a:lnR>
                      <a:noFill/>
                    </a:lnR>
                    <a:lnT>
                      <a:noFill/>
                    </a:lnT>
                    <a:lnB>
                      <a:noFill/>
                    </a:lnB>
                    <a:noFill/>
                  </a:tcPr>
                </a:tc>
                <a:tc>
                  <a:txBody>
                    <a:bodyPr/>
                    <a:lstStyle/>
                    <a:p>
                      <a:pPr>
                        <a:buNone/>
                      </a:pPr>
                      <a:r>
                        <a:rPr lang="en-US">
                          <a:effectLst/>
                        </a:rPr>
                        <a:t>2A</a:t>
                      </a:r>
                    </a:p>
                  </a:txBody>
                  <a:tcPr marL="0" marR="0" marT="0" marB="0" anchor="ctr">
                    <a:lnL>
                      <a:noFill/>
                    </a:lnL>
                    <a:lnR>
                      <a:noFill/>
                    </a:lnR>
                    <a:lnT>
                      <a:noFill/>
                    </a:lnT>
                    <a:lnB>
                      <a:noFill/>
                    </a:lnB>
                    <a:noFill/>
                  </a:tcPr>
                </a:tc>
                <a:extLst>
                  <a:ext uri="{0D108BD9-81ED-4DB2-BD59-A6C34878D82A}">
                    <a16:rowId xmlns:a16="http://schemas.microsoft.com/office/drawing/2014/main" val="2443429475"/>
                  </a:ext>
                </a:extLst>
              </a:tr>
              <a:tr h="255873">
                <a:tc>
                  <a:txBody>
                    <a:bodyPr/>
                    <a:lstStyle/>
                    <a:p>
                      <a:pPr>
                        <a:buNone/>
                      </a:pPr>
                      <a:r>
                        <a:rPr lang="en-US">
                          <a:effectLst/>
                        </a:rPr>
                        <a:t>MAJ Balzer, Brooke</a:t>
                      </a:r>
                    </a:p>
                  </a:txBody>
                  <a:tcPr marL="0" marR="0" marT="0" marB="0" anchor="ctr">
                    <a:lnL>
                      <a:noFill/>
                    </a:lnL>
                    <a:lnR>
                      <a:noFill/>
                    </a:lnR>
                    <a:lnT>
                      <a:noFill/>
                    </a:lnT>
                    <a:lnB>
                      <a:noFill/>
                    </a:lnB>
                    <a:noFill/>
                  </a:tcPr>
                </a:tc>
                <a:tc>
                  <a:txBody>
                    <a:bodyPr/>
                    <a:lstStyle/>
                    <a:p>
                      <a:pPr>
                        <a:buNone/>
                      </a:pPr>
                      <a:r>
                        <a:rPr lang="en-US">
                          <a:effectLst/>
                        </a:rPr>
                        <a:t>3A</a:t>
                      </a:r>
                    </a:p>
                  </a:txBody>
                  <a:tcPr marL="0" marR="0" marT="0" marB="0" anchor="ctr">
                    <a:lnL>
                      <a:noFill/>
                    </a:lnL>
                    <a:lnR>
                      <a:noFill/>
                    </a:lnR>
                    <a:lnT>
                      <a:noFill/>
                    </a:lnT>
                    <a:lnB>
                      <a:noFill/>
                    </a:lnB>
                    <a:noFill/>
                  </a:tcPr>
                </a:tc>
                <a:extLst>
                  <a:ext uri="{0D108BD9-81ED-4DB2-BD59-A6C34878D82A}">
                    <a16:rowId xmlns:a16="http://schemas.microsoft.com/office/drawing/2014/main" val="548634809"/>
                  </a:ext>
                </a:extLst>
              </a:tr>
              <a:tr h="255873">
                <a:tc>
                  <a:txBody>
                    <a:bodyPr/>
                    <a:lstStyle/>
                    <a:p>
                      <a:pPr>
                        <a:buNone/>
                      </a:pPr>
                      <a:r>
                        <a:rPr lang="en-US">
                          <a:effectLst/>
                        </a:rPr>
                        <a:t>MAJ Lin, Nerissa</a:t>
                      </a:r>
                    </a:p>
                  </a:txBody>
                  <a:tcPr marL="0" marR="0" marT="0" marB="0" anchor="ctr">
                    <a:lnL>
                      <a:noFill/>
                    </a:lnL>
                    <a:lnR>
                      <a:noFill/>
                    </a:lnR>
                    <a:lnT>
                      <a:noFill/>
                    </a:lnT>
                    <a:lnB>
                      <a:noFill/>
                    </a:lnB>
                    <a:noFill/>
                  </a:tcPr>
                </a:tc>
                <a:tc>
                  <a:txBody>
                    <a:bodyPr/>
                    <a:lstStyle/>
                    <a:p>
                      <a:pPr>
                        <a:buNone/>
                      </a:pPr>
                      <a:r>
                        <a:rPr lang="en-US">
                          <a:effectLst/>
                        </a:rPr>
                        <a:t>4A</a:t>
                      </a:r>
                    </a:p>
                  </a:txBody>
                  <a:tcPr marL="0" marR="0" marT="0" marB="0" anchor="ctr">
                    <a:lnL>
                      <a:noFill/>
                    </a:lnL>
                    <a:lnR>
                      <a:noFill/>
                    </a:lnR>
                    <a:lnT>
                      <a:noFill/>
                    </a:lnT>
                    <a:lnB>
                      <a:noFill/>
                    </a:lnB>
                    <a:noFill/>
                  </a:tcPr>
                </a:tc>
                <a:extLst>
                  <a:ext uri="{0D108BD9-81ED-4DB2-BD59-A6C34878D82A}">
                    <a16:rowId xmlns:a16="http://schemas.microsoft.com/office/drawing/2014/main" val="254588273"/>
                  </a:ext>
                </a:extLst>
              </a:tr>
              <a:tr h="373969">
                <a:tc>
                  <a:txBody>
                    <a:bodyPr/>
                    <a:lstStyle/>
                    <a:p>
                      <a:pPr>
                        <a:buNone/>
                      </a:pPr>
                      <a:r>
                        <a:rPr lang="en-US">
                          <a:effectLst/>
                        </a:rPr>
                        <a:t>CPT (P) Peric, Crystal</a:t>
                      </a:r>
                    </a:p>
                  </a:txBody>
                  <a:tcPr marL="0" marR="0" marT="0" marB="0" anchor="ctr">
                    <a:lnL>
                      <a:noFill/>
                    </a:lnL>
                    <a:lnR>
                      <a:noFill/>
                    </a:lnR>
                    <a:lnT>
                      <a:noFill/>
                    </a:lnT>
                    <a:lnB>
                      <a:noFill/>
                    </a:lnB>
                    <a:noFill/>
                  </a:tcPr>
                </a:tc>
                <a:tc>
                  <a:txBody>
                    <a:bodyPr/>
                    <a:lstStyle/>
                    <a:p>
                      <a:pPr>
                        <a:buNone/>
                      </a:pPr>
                      <a:r>
                        <a:rPr lang="en-US">
                          <a:effectLst/>
                        </a:rPr>
                        <a:t>5B</a:t>
                      </a:r>
                    </a:p>
                  </a:txBody>
                  <a:tcPr marL="0" marR="0" marT="0" marB="0" anchor="ctr">
                    <a:lnL>
                      <a:noFill/>
                    </a:lnL>
                    <a:lnR>
                      <a:noFill/>
                    </a:lnR>
                    <a:lnT>
                      <a:noFill/>
                    </a:lnT>
                    <a:lnB>
                      <a:noFill/>
                    </a:lnB>
                    <a:noFill/>
                  </a:tcPr>
                </a:tc>
                <a:extLst>
                  <a:ext uri="{0D108BD9-81ED-4DB2-BD59-A6C34878D82A}">
                    <a16:rowId xmlns:a16="http://schemas.microsoft.com/office/drawing/2014/main" val="1398120233"/>
                  </a:ext>
                </a:extLst>
              </a:tr>
              <a:tr h="255873">
                <a:tc>
                  <a:txBody>
                    <a:bodyPr/>
                    <a:lstStyle/>
                    <a:p>
                      <a:pPr>
                        <a:buNone/>
                      </a:pPr>
                      <a:r>
                        <a:rPr lang="en-US">
                          <a:effectLst/>
                        </a:rPr>
                        <a:t>CPT (P) Stitt, Erica</a:t>
                      </a:r>
                    </a:p>
                  </a:txBody>
                  <a:tcPr marL="0" marR="0" marT="0" marB="0" anchor="ctr">
                    <a:lnL>
                      <a:noFill/>
                    </a:lnL>
                    <a:lnR>
                      <a:noFill/>
                    </a:lnR>
                    <a:lnT>
                      <a:noFill/>
                    </a:lnT>
                    <a:lnB>
                      <a:noFill/>
                    </a:lnB>
                    <a:noFill/>
                  </a:tcPr>
                </a:tc>
                <a:tc>
                  <a:txBody>
                    <a:bodyPr/>
                    <a:lstStyle/>
                    <a:p>
                      <a:pPr>
                        <a:buNone/>
                      </a:pPr>
                      <a:r>
                        <a:rPr lang="en-US">
                          <a:effectLst/>
                        </a:rPr>
                        <a:t>6A</a:t>
                      </a:r>
                    </a:p>
                  </a:txBody>
                  <a:tcPr marL="0" marR="0" marT="0" marB="0" anchor="ctr">
                    <a:lnL>
                      <a:noFill/>
                    </a:lnL>
                    <a:lnR>
                      <a:noFill/>
                    </a:lnR>
                    <a:lnT>
                      <a:noFill/>
                    </a:lnT>
                    <a:lnB>
                      <a:noFill/>
                    </a:lnB>
                    <a:noFill/>
                  </a:tcPr>
                </a:tc>
                <a:extLst>
                  <a:ext uri="{0D108BD9-81ED-4DB2-BD59-A6C34878D82A}">
                    <a16:rowId xmlns:a16="http://schemas.microsoft.com/office/drawing/2014/main" val="2596970187"/>
                  </a:ext>
                </a:extLst>
              </a:tr>
              <a:tr h="373969">
                <a:tc>
                  <a:txBody>
                    <a:bodyPr/>
                    <a:lstStyle/>
                    <a:p>
                      <a:pPr>
                        <a:buNone/>
                      </a:pPr>
                      <a:r>
                        <a:rPr lang="en-US">
                          <a:effectLst/>
                        </a:rPr>
                        <a:t>MAJ Oelschlaeger, Ashley</a:t>
                      </a:r>
                    </a:p>
                  </a:txBody>
                  <a:tcPr marL="0" marR="0" marT="0" marB="0" anchor="ctr">
                    <a:lnL>
                      <a:noFill/>
                    </a:lnL>
                    <a:lnR>
                      <a:noFill/>
                    </a:lnR>
                    <a:lnT>
                      <a:noFill/>
                    </a:lnT>
                    <a:lnB>
                      <a:noFill/>
                    </a:lnB>
                    <a:noFill/>
                  </a:tcPr>
                </a:tc>
                <a:tc>
                  <a:txBody>
                    <a:bodyPr/>
                    <a:lstStyle/>
                    <a:p>
                      <a:pPr>
                        <a:buNone/>
                      </a:pPr>
                      <a:r>
                        <a:rPr lang="en-US">
                          <a:effectLst/>
                        </a:rPr>
                        <a:t>7A</a:t>
                      </a:r>
                    </a:p>
                  </a:txBody>
                  <a:tcPr marL="0" marR="0" marT="0" marB="0" anchor="ctr">
                    <a:lnL>
                      <a:noFill/>
                    </a:lnL>
                    <a:lnR>
                      <a:noFill/>
                    </a:lnR>
                    <a:lnT>
                      <a:noFill/>
                    </a:lnT>
                    <a:lnB>
                      <a:noFill/>
                    </a:lnB>
                    <a:noFill/>
                  </a:tcPr>
                </a:tc>
                <a:extLst>
                  <a:ext uri="{0D108BD9-81ED-4DB2-BD59-A6C34878D82A}">
                    <a16:rowId xmlns:a16="http://schemas.microsoft.com/office/drawing/2014/main" val="2244887965"/>
                  </a:ext>
                </a:extLst>
              </a:tr>
              <a:tr h="255873">
                <a:tc>
                  <a:txBody>
                    <a:bodyPr/>
                    <a:lstStyle/>
                    <a:p>
                      <a:pPr>
                        <a:buNone/>
                      </a:pPr>
                      <a:r>
                        <a:rPr lang="en-US">
                          <a:effectLst/>
                        </a:rPr>
                        <a:t>MAJ Book, Gabriel</a:t>
                      </a:r>
                    </a:p>
                  </a:txBody>
                  <a:tcPr marL="0" marR="0" marT="0" marB="0" anchor="ctr">
                    <a:lnL>
                      <a:noFill/>
                    </a:lnL>
                    <a:lnR>
                      <a:noFill/>
                    </a:lnR>
                    <a:lnT>
                      <a:noFill/>
                    </a:lnT>
                    <a:lnB>
                      <a:noFill/>
                    </a:lnB>
                    <a:noFill/>
                  </a:tcPr>
                </a:tc>
                <a:tc>
                  <a:txBody>
                    <a:bodyPr/>
                    <a:lstStyle/>
                    <a:p>
                      <a:pPr>
                        <a:buNone/>
                      </a:pPr>
                      <a:r>
                        <a:rPr lang="en-US">
                          <a:effectLst/>
                        </a:rPr>
                        <a:t>8A</a:t>
                      </a:r>
                    </a:p>
                  </a:txBody>
                  <a:tcPr marL="0" marR="0" marT="0" marB="0" anchor="ctr">
                    <a:lnL>
                      <a:noFill/>
                    </a:lnL>
                    <a:lnR>
                      <a:noFill/>
                    </a:lnR>
                    <a:lnT>
                      <a:noFill/>
                    </a:lnT>
                    <a:lnB>
                      <a:noFill/>
                    </a:lnB>
                    <a:noFill/>
                  </a:tcPr>
                </a:tc>
                <a:extLst>
                  <a:ext uri="{0D108BD9-81ED-4DB2-BD59-A6C34878D82A}">
                    <a16:rowId xmlns:a16="http://schemas.microsoft.com/office/drawing/2014/main" val="3602956123"/>
                  </a:ext>
                </a:extLst>
              </a:tr>
              <a:tr h="373969">
                <a:tc>
                  <a:txBody>
                    <a:bodyPr/>
                    <a:lstStyle/>
                    <a:p>
                      <a:pPr>
                        <a:buNone/>
                      </a:pPr>
                      <a:r>
                        <a:rPr lang="en-US">
                          <a:effectLst/>
                        </a:rPr>
                        <a:t>CPT (P) Schoorl, Kyle</a:t>
                      </a:r>
                    </a:p>
                  </a:txBody>
                  <a:tcPr marL="0" marR="0" marT="0" marB="0" anchor="ctr">
                    <a:lnL>
                      <a:noFill/>
                    </a:lnL>
                    <a:lnR>
                      <a:noFill/>
                    </a:lnR>
                    <a:lnT>
                      <a:noFill/>
                    </a:lnT>
                    <a:lnB>
                      <a:noFill/>
                    </a:lnB>
                    <a:noFill/>
                  </a:tcPr>
                </a:tc>
                <a:tc>
                  <a:txBody>
                    <a:bodyPr/>
                    <a:lstStyle/>
                    <a:p>
                      <a:pPr>
                        <a:buNone/>
                      </a:pPr>
                      <a:r>
                        <a:rPr lang="en-US">
                          <a:effectLst/>
                        </a:rPr>
                        <a:t>9A</a:t>
                      </a:r>
                    </a:p>
                  </a:txBody>
                  <a:tcPr marL="0" marR="0" marT="0" marB="0" anchor="ctr">
                    <a:lnL>
                      <a:noFill/>
                    </a:lnL>
                    <a:lnR>
                      <a:noFill/>
                    </a:lnR>
                    <a:lnT>
                      <a:noFill/>
                    </a:lnT>
                    <a:lnB>
                      <a:noFill/>
                    </a:lnB>
                    <a:noFill/>
                  </a:tcPr>
                </a:tc>
                <a:extLst>
                  <a:ext uri="{0D108BD9-81ED-4DB2-BD59-A6C34878D82A}">
                    <a16:rowId xmlns:a16="http://schemas.microsoft.com/office/drawing/2014/main" val="2338468219"/>
                  </a:ext>
                </a:extLst>
              </a:tr>
              <a:tr h="373969">
                <a:tc>
                  <a:txBody>
                    <a:bodyPr/>
                    <a:lstStyle/>
                    <a:p>
                      <a:pPr>
                        <a:buNone/>
                      </a:pPr>
                      <a:r>
                        <a:rPr lang="en-US">
                          <a:effectLst/>
                        </a:rPr>
                        <a:t>CPT (P) Samuel, Craig</a:t>
                      </a:r>
                    </a:p>
                  </a:txBody>
                  <a:tcPr marL="0" marR="0" marT="0" marB="0" anchor="ctr">
                    <a:lnL>
                      <a:noFill/>
                    </a:lnL>
                    <a:lnR>
                      <a:noFill/>
                    </a:lnR>
                    <a:lnT>
                      <a:noFill/>
                    </a:lnT>
                    <a:lnB>
                      <a:noFill/>
                    </a:lnB>
                    <a:noFill/>
                  </a:tcPr>
                </a:tc>
                <a:tc>
                  <a:txBody>
                    <a:bodyPr/>
                    <a:lstStyle/>
                    <a:p>
                      <a:pPr>
                        <a:buNone/>
                      </a:pPr>
                      <a:r>
                        <a:rPr lang="en-US">
                          <a:effectLst/>
                        </a:rPr>
                        <a:t>11A</a:t>
                      </a:r>
                    </a:p>
                  </a:txBody>
                  <a:tcPr marL="0" marR="0" marT="0" marB="0" anchor="ctr">
                    <a:lnL>
                      <a:noFill/>
                    </a:lnL>
                    <a:lnR>
                      <a:noFill/>
                    </a:lnR>
                    <a:lnT>
                      <a:noFill/>
                    </a:lnT>
                    <a:lnB>
                      <a:noFill/>
                    </a:lnB>
                    <a:noFill/>
                  </a:tcPr>
                </a:tc>
                <a:extLst>
                  <a:ext uri="{0D108BD9-81ED-4DB2-BD59-A6C34878D82A}">
                    <a16:rowId xmlns:a16="http://schemas.microsoft.com/office/drawing/2014/main" val="232695699"/>
                  </a:ext>
                </a:extLst>
              </a:tr>
              <a:tr h="255873">
                <a:tc>
                  <a:txBody>
                    <a:bodyPr/>
                    <a:lstStyle/>
                    <a:p>
                      <a:pPr>
                        <a:buNone/>
                      </a:pPr>
                      <a:r>
                        <a:rPr lang="en-US">
                          <a:effectLst/>
                        </a:rPr>
                        <a:t>MAJ Miller, Jasmine</a:t>
                      </a:r>
                    </a:p>
                  </a:txBody>
                  <a:tcPr marL="0" marR="0" marT="0" marB="0" anchor="ctr">
                    <a:lnL>
                      <a:noFill/>
                    </a:lnL>
                    <a:lnR>
                      <a:noFill/>
                    </a:lnR>
                    <a:lnT>
                      <a:noFill/>
                    </a:lnT>
                    <a:lnB>
                      <a:noFill/>
                    </a:lnB>
                    <a:noFill/>
                  </a:tcPr>
                </a:tc>
                <a:tc>
                  <a:txBody>
                    <a:bodyPr/>
                    <a:lstStyle/>
                    <a:p>
                      <a:pPr>
                        <a:buNone/>
                      </a:pPr>
                      <a:r>
                        <a:rPr lang="en-US">
                          <a:effectLst/>
                        </a:rPr>
                        <a:t>12B</a:t>
                      </a:r>
                    </a:p>
                  </a:txBody>
                  <a:tcPr marL="0" marR="0" marT="0" marB="0" anchor="ctr">
                    <a:lnL>
                      <a:noFill/>
                    </a:lnL>
                    <a:lnR>
                      <a:noFill/>
                    </a:lnR>
                    <a:lnT>
                      <a:noFill/>
                    </a:lnT>
                    <a:lnB>
                      <a:noFill/>
                    </a:lnB>
                    <a:noFill/>
                  </a:tcPr>
                </a:tc>
                <a:extLst>
                  <a:ext uri="{0D108BD9-81ED-4DB2-BD59-A6C34878D82A}">
                    <a16:rowId xmlns:a16="http://schemas.microsoft.com/office/drawing/2014/main" val="3680300608"/>
                  </a:ext>
                </a:extLst>
              </a:tr>
              <a:tr h="255873">
                <a:tc>
                  <a:txBody>
                    <a:bodyPr/>
                    <a:lstStyle/>
                    <a:p>
                      <a:pPr>
                        <a:buNone/>
                      </a:pPr>
                      <a:r>
                        <a:rPr lang="en-US">
                          <a:effectLst/>
                        </a:rPr>
                        <a:t>MAJ Wagner, Joseph</a:t>
                      </a:r>
                    </a:p>
                  </a:txBody>
                  <a:tcPr marL="0" marR="0" marT="0" marB="0" anchor="ctr">
                    <a:lnL>
                      <a:noFill/>
                    </a:lnL>
                    <a:lnR>
                      <a:noFill/>
                    </a:lnR>
                    <a:lnT>
                      <a:noFill/>
                    </a:lnT>
                    <a:lnB>
                      <a:noFill/>
                    </a:lnB>
                    <a:noFill/>
                  </a:tcPr>
                </a:tc>
                <a:tc>
                  <a:txBody>
                    <a:bodyPr/>
                    <a:lstStyle/>
                    <a:p>
                      <a:pPr>
                        <a:buNone/>
                      </a:pPr>
                      <a:r>
                        <a:rPr lang="en-US">
                          <a:effectLst/>
                        </a:rPr>
                        <a:t>13A</a:t>
                      </a:r>
                    </a:p>
                  </a:txBody>
                  <a:tcPr marL="0" marR="0" marT="0" marB="0" anchor="ctr">
                    <a:lnL>
                      <a:noFill/>
                    </a:lnL>
                    <a:lnR>
                      <a:noFill/>
                    </a:lnR>
                    <a:lnT>
                      <a:noFill/>
                    </a:lnT>
                    <a:lnB>
                      <a:noFill/>
                    </a:lnB>
                    <a:noFill/>
                  </a:tcPr>
                </a:tc>
                <a:extLst>
                  <a:ext uri="{0D108BD9-81ED-4DB2-BD59-A6C34878D82A}">
                    <a16:rowId xmlns:a16="http://schemas.microsoft.com/office/drawing/2014/main" val="1584469342"/>
                  </a:ext>
                </a:extLst>
              </a:tr>
              <a:tr h="373969">
                <a:tc>
                  <a:txBody>
                    <a:bodyPr/>
                    <a:lstStyle/>
                    <a:p>
                      <a:pPr>
                        <a:buNone/>
                      </a:pPr>
                      <a:r>
                        <a:rPr lang="en-US">
                          <a:effectLst/>
                        </a:rPr>
                        <a:t>CPT (P) Spicer, Kristopher</a:t>
                      </a:r>
                    </a:p>
                  </a:txBody>
                  <a:tcPr marL="0" marR="0" marT="0" marB="0" anchor="ctr">
                    <a:lnL>
                      <a:noFill/>
                    </a:lnL>
                    <a:lnR>
                      <a:noFill/>
                    </a:lnR>
                    <a:lnT>
                      <a:noFill/>
                    </a:lnT>
                    <a:lnB>
                      <a:noFill/>
                    </a:lnB>
                    <a:noFill/>
                  </a:tcPr>
                </a:tc>
                <a:tc>
                  <a:txBody>
                    <a:bodyPr/>
                    <a:lstStyle/>
                    <a:p>
                      <a:pPr>
                        <a:buNone/>
                      </a:pPr>
                      <a:r>
                        <a:rPr lang="en-US">
                          <a:effectLst/>
                        </a:rPr>
                        <a:t>14B</a:t>
                      </a:r>
                    </a:p>
                  </a:txBody>
                  <a:tcPr marL="0" marR="0" marT="0" marB="0" anchor="ctr">
                    <a:lnL>
                      <a:noFill/>
                    </a:lnL>
                    <a:lnR>
                      <a:noFill/>
                    </a:lnR>
                    <a:lnT>
                      <a:noFill/>
                    </a:lnT>
                    <a:lnB>
                      <a:noFill/>
                    </a:lnB>
                    <a:noFill/>
                  </a:tcPr>
                </a:tc>
                <a:extLst>
                  <a:ext uri="{0D108BD9-81ED-4DB2-BD59-A6C34878D82A}">
                    <a16:rowId xmlns:a16="http://schemas.microsoft.com/office/drawing/2014/main" val="409650608"/>
                  </a:ext>
                </a:extLst>
              </a:tr>
              <a:tr h="373969">
                <a:tc>
                  <a:txBody>
                    <a:bodyPr/>
                    <a:lstStyle/>
                    <a:p>
                      <a:pPr>
                        <a:buNone/>
                      </a:pPr>
                      <a:r>
                        <a:rPr lang="en-US">
                          <a:effectLst/>
                        </a:rPr>
                        <a:t>CPT (P) Dagny, Hillary</a:t>
                      </a:r>
                    </a:p>
                  </a:txBody>
                  <a:tcPr marL="0" marR="0" marT="0" marB="0" anchor="ctr">
                    <a:lnL>
                      <a:noFill/>
                    </a:lnL>
                    <a:lnR>
                      <a:noFill/>
                    </a:lnR>
                    <a:lnT>
                      <a:noFill/>
                    </a:lnT>
                    <a:lnB>
                      <a:noFill/>
                    </a:lnB>
                    <a:noFill/>
                  </a:tcPr>
                </a:tc>
                <a:tc>
                  <a:txBody>
                    <a:bodyPr/>
                    <a:lstStyle/>
                    <a:p>
                      <a:pPr>
                        <a:buNone/>
                      </a:pPr>
                      <a:r>
                        <a:rPr lang="en-US">
                          <a:effectLst/>
                        </a:rPr>
                        <a:t>15B</a:t>
                      </a:r>
                    </a:p>
                  </a:txBody>
                  <a:tcPr marL="0" marR="0" marT="0" marB="0" anchor="ctr">
                    <a:lnL>
                      <a:noFill/>
                    </a:lnL>
                    <a:lnR>
                      <a:noFill/>
                    </a:lnR>
                    <a:lnT>
                      <a:noFill/>
                    </a:lnT>
                    <a:lnB>
                      <a:noFill/>
                    </a:lnB>
                    <a:noFill/>
                  </a:tcPr>
                </a:tc>
                <a:extLst>
                  <a:ext uri="{0D108BD9-81ED-4DB2-BD59-A6C34878D82A}">
                    <a16:rowId xmlns:a16="http://schemas.microsoft.com/office/drawing/2014/main" val="780522791"/>
                  </a:ext>
                </a:extLst>
              </a:tr>
              <a:tr h="373969">
                <a:tc>
                  <a:txBody>
                    <a:bodyPr/>
                    <a:lstStyle/>
                    <a:p>
                      <a:pPr>
                        <a:buNone/>
                      </a:pPr>
                      <a:r>
                        <a:rPr lang="en-US">
                          <a:effectLst/>
                        </a:rPr>
                        <a:t>CPT (P) Herron, Christopher</a:t>
                      </a:r>
                    </a:p>
                  </a:txBody>
                  <a:tcPr marL="0" marR="0" marT="0" marB="0" anchor="ctr">
                    <a:lnL>
                      <a:noFill/>
                    </a:lnL>
                    <a:lnR>
                      <a:noFill/>
                    </a:lnR>
                    <a:lnT>
                      <a:noFill/>
                    </a:lnT>
                    <a:lnB>
                      <a:noFill/>
                    </a:lnB>
                    <a:noFill/>
                  </a:tcPr>
                </a:tc>
                <a:tc>
                  <a:txBody>
                    <a:bodyPr/>
                    <a:lstStyle/>
                    <a:p>
                      <a:pPr>
                        <a:buNone/>
                      </a:pPr>
                      <a:r>
                        <a:rPr lang="en-US">
                          <a:effectLst/>
                        </a:rPr>
                        <a:t>17A</a:t>
                      </a:r>
                    </a:p>
                  </a:txBody>
                  <a:tcPr marL="0" marR="0" marT="0" marB="0" anchor="ctr">
                    <a:lnL>
                      <a:noFill/>
                    </a:lnL>
                    <a:lnR>
                      <a:noFill/>
                    </a:lnR>
                    <a:lnT>
                      <a:noFill/>
                    </a:lnT>
                    <a:lnB>
                      <a:noFill/>
                    </a:lnB>
                    <a:noFill/>
                  </a:tcPr>
                </a:tc>
                <a:extLst>
                  <a:ext uri="{0D108BD9-81ED-4DB2-BD59-A6C34878D82A}">
                    <a16:rowId xmlns:a16="http://schemas.microsoft.com/office/drawing/2014/main" val="153306919"/>
                  </a:ext>
                </a:extLst>
              </a:tr>
              <a:tr h="255873">
                <a:tc>
                  <a:txBody>
                    <a:bodyPr/>
                    <a:lstStyle/>
                    <a:p>
                      <a:pPr>
                        <a:buNone/>
                      </a:pPr>
                      <a:r>
                        <a:rPr lang="en-US">
                          <a:effectLst/>
                        </a:rPr>
                        <a:t>MAJ Bonfe, Tyler</a:t>
                      </a:r>
                    </a:p>
                  </a:txBody>
                  <a:tcPr marL="0" marR="0" marT="0" marB="0" anchor="ctr">
                    <a:lnL>
                      <a:noFill/>
                    </a:lnL>
                    <a:lnR>
                      <a:noFill/>
                    </a:lnR>
                    <a:lnT>
                      <a:noFill/>
                    </a:lnT>
                    <a:lnB>
                      <a:noFill/>
                    </a:lnB>
                    <a:noFill/>
                  </a:tcPr>
                </a:tc>
                <a:tc>
                  <a:txBody>
                    <a:bodyPr/>
                    <a:lstStyle/>
                    <a:p>
                      <a:pPr>
                        <a:buNone/>
                      </a:pPr>
                      <a:r>
                        <a:rPr lang="en-US">
                          <a:effectLst/>
                        </a:rPr>
                        <a:t>18B</a:t>
                      </a:r>
                    </a:p>
                  </a:txBody>
                  <a:tcPr marL="0" marR="0" marT="0" marB="0" anchor="ctr">
                    <a:lnL>
                      <a:noFill/>
                    </a:lnL>
                    <a:lnR>
                      <a:noFill/>
                    </a:lnR>
                    <a:lnT>
                      <a:noFill/>
                    </a:lnT>
                    <a:lnB>
                      <a:noFill/>
                    </a:lnB>
                    <a:noFill/>
                  </a:tcPr>
                </a:tc>
                <a:extLst>
                  <a:ext uri="{0D108BD9-81ED-4DB2-BD59-A6C34878D82A}">
                    <a16:rowId xmlns:a16="http://schemas.microsoft.com/office/drawing/2014/main" val="1091090317"/>
                  </a:ext>
                </a:extLst>
              </a:tr>
              <a:tr h="255873">
                <a:tc>
                  <a:txBody>
                    <a:bodyPr/>
                    <a:lstStyle/>
                    <a:p>
                      <a:pPr>
                        <a:buNone/>
                      </a:pPr>
                      <a:r>
                        <a:rPr lang="en-US">
                          <a:effectLst/>
                        </a:rPr>
                        <a:t>MAJ Riehle, Nicholas</a:t>
                      </a:r>
                    </a:p>
                  </a:txBody>
                  <a:tcPr marL="0" marR="0" marT="0" marB="0" anchor="ctr">
                    <a:lnL>
                      <a:noFill/>
                    </a:lnL>
                    <a:lnR>
                      <a:noFill/>
                    </a:lnR>
                    <a:lnT>
                      <a:noFill/>
                    </a:lnT>
                    <a:lnB>
                      <a:noFill/>
                    </a:lnB>
                    <a:noFill/>
                  </a:tcPr>
                </a:tc>
                <a:tc>
                  <a:txBody>
                    <a:bodyPr/>
                    <a:lstStyle/>
                    <a:p>
                      <a:pPr>
                        <a:buNone/>
                      </a:pPr>
                      <a:r>
                        <a:rPr lang="en-US">
                          <a:effectLst/>
                        </a:rPr>
                        <a:t>19A</a:t>
                      </a:r>
                    </a:p>
                  </a:txBody>
                  <a:tcPr marL="0" marR="0" marT="0" marB="0" anchor="ctr">
                    <a:lnL>
                      <a:noFill/>
                    </a:lnL>
                    <a:lnR>
                      <a:noFill/>
                    </a:lnR>
                    <a:lnT>
                      <a:noFill/>
                    </a:lnT>
                    <a:lnB>
                      <a:noFill/>
                    </a:lnB>
                    <a:noFill/>
                  </a:tcPr>
                </a:tc>
                <a:extLst>
                  <a:ext uri="{0D108BD9-81ED-4DB2-BD59-A6C34878D82A}">
                    <a16:rowId xmlns:a16="http://schemas.microsoft.com/office/drawing/2014/main" val="3300333612"/>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ctrTitle"/>
          </p:nvPr>
        </p:nvSpPr>
        <p:spPr>
          <a:xfrm>
            <a:off x="438539" y="780335"/>
            <a:ext cx="8266922" cy="6248400"/>
          </a:xfrm>
        </p:spPr>
        <p:txBody>
          <a:bodyPr>
            <a:normAutofit/>
          </a:bodyPr>
          <a:lstStyle/>
          <a:p>
            <a:br>
              <a:rPr lang="en-US" sz="3600" dirty="0">
                <a:latin typeface="Arial"/>
                <a:cs typeface="Arial"/>
              </a:rPr>
            </a:br>
            <a:r>
              <a:rPr lang="en-US" sz="3600" dirty="0">
                <a:latin typeface="Arial"/>
                <a:cs typeface="Arial"/>
              </a:rPr>
              <a:t>0800, 14</a:t>
            </a:r>
            <a:r>
              <a:rPr lang="en-US" sz="3600" dirty="0">
                <a:latin typeface="Arial"/>
                <a:ea typeface="Calibri"/>
                <a:cs typeface="Arial"/>
              </a:rPr>
              <a:t> August</a:t>
            </a:r>
            <a:br>
              <a:rPr lang="en-US" sz="3600" dirty="0">
                <a:latin typeface="Arial"/>
                <a:cs typeface="Arial"/>
              </a:rPr>
            </a:br>
            <a:br>
              <a:rPr lang="en-US" sz="3600" dirty="0">
                <a:latin typeface="Arial"/>
                <a:cs typeface="Arial"/>
              </a:rPr>
            </a:br>
            <a:r>
              <a:rPr lang="en-US" sz="3600" dirty="0">
                <a:latin typeface="Arial"/>
                <a:ea typeface="Calibri"/>
                <a:cs typeface="Arial"/>
              </a:rPr>
              <a:t>Student Leadership (Class, Section) and Class Officers</a:t>
            </a:r>
            <a:br>
              <a:rPr lang="en-US" sz="3600" dirty="0">
                <a:latin typeface="Arial"/>
                <a:cs typeface="Arial"/>
              </a:rPr>
            </a:br>
            <a:br>
              <a:rPr lang="en-US" sz="3600" dirty="0">
                <a:latin typeface="Arial"/>
                <a:cs typeface="Arial"/>
              </a:rPr>
            </a:br>
            <a:r>
              <a:rPr lang="en-US" sz="3600" dirty="0">
                <a:latin typeface="Arial"/>
                <a:ea typeface="Calibri"/>
                <a:cs typeface="Arial"/>
              </a:rPr>
              <a:t>Marshal Auditorium</a:t>
            </a:r>
            <a:br>
              <a:rPr lang="en-US" sz="3600" dirty="0">
                <a:latin typeface="Calibri" panose="020F0502020204030204" pitchFamily="34" charset="0"/>
                <a:cs typeface="Calibri" panose="020F0502020204030204" pitchFamily="34" charset="0"/>
              </a:rPr>
            </a:br>
            <a:br>
              <a:rPr lang="en-US" sz="3600" b="1" dirty="0">
                <a:latin typeface="Calibri" panose="020F0502020204030204" pitchFamily="34" charset="0"/>
                <a:cs typeface="Calibri" panose="020F0502020204030204" pitchFamily="34" charset="0"/>
              </a:rPr>
            </a:br>
            <a:br>
              <a:rPr lang="en-US" sz="3600" b="1" dirty="0">
                <a:latin typeface="Calibri" panose="020F0502020204030204" pitchFamily="34" charset="0"/>
                <a:cs typeface="Calibri" panose="020F0502020204030204" pitchFamily="34" charset="0"/>
              </a:rPr>
            </a:br>
            <a:br>
              <a:rPr lang="en-US" sz="3600" b="1" dirty="0">
                <a:latin typeface="Calibri" panose="020F0502020204030204" pitchFamily="34" charset="0"/>
                <a:cs typeface="Calibri" panose="020F0502020204030204" pitchFamily="34" charset="0"/>
              </a:rPr>
            </a:br>
            <a:endParaRPr lang="en-US" sz="3600" b="1" dirty="0">
              <a:solidFill>
                <a:srgbClr val="0000FF"/>
              </a:solidFill>
              <a:latin typeface="Calibri" panose="020F0502020204030204" pitchFamily="34" charset="0"/>
              <a:cs typeface="Calibri" panose="020F0502020204030204" pitchFamily="34" charset="0"/>
            </a:endParaRPr>
          </a:p>
        </p:txBody>
      </p:sp>
      <p:sp>
        <p:nvSpPr>
          <p:cNvPr id="5" name="Title 7"/>
          <p:cNvSpPr txBox="1">
            <a:spLocks/>
          </p:cNvSpPr>
          <p:nvPr/>
        </p:nvSpPr>
        <p:spPr>
          <a:xfrm>
            <a:off x="3873260" y="44557"/>
            <a:ext cx="4572000" cy="605149"/>
          </a:xfrm>
          <a:prstGeom prst="rect">
            <a:avLst/>
          </a:prstGeom>
        </p:spPr>
        <p:txBody>
          <a:bodyPr lIns="91440" tIns="45720" rIns="91440" bIns="45720" anchor="ctr">
            <a:normAutofit fontScale="97500"/>
          </a:bodyP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CLASS 2027 STUDENT LDRSHIP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ctrTitle"/>
          </p:nvPr>
        </p:nvSpPr>
        <p:spPr>
          <a:xfrm>
            <a:off x="0" y="1123329"/>
            <a:ext cx="9144000" cy="4611341"/>
          </a:xfrm>
        </p:spPr>
        <p:txBody>
          <a:bodyPr>
            <a:normAutofit/>
          </a:bodyPr>
          <a:lstStyle/>
          <a:p>
            <a:r>
              <a:rPr lang="en-US" sz="3600" dirty="0">
                <a:latin typeface="Arial"/>
                <a:cs typeface="Arial"/>
              </a:rPr>
              <a:t>0800, 14 August</a:t>
            </a:r>
            <a:br>
              <a:rPr lang="en-US" sz="3600" dirty="0">
                <a:latin typeface="Arial"/>
                <a:cs typeface="Arial"/>
              </a:rPr>
            </a:br>
            <a:br>
              <a:rPr lang="en-US" sz="3600" dirty="0">
                <a:latin typeface="Arial"/>
                <a:cs typeface="Arial"/>
              </a:rPr>
            </a:br>
            <a:r>
              <a:rPr lang="en-US" sz="3600" dirty="0">
                <a:latin typeface="Arial"/>
                <a:cs typeface="Arial"/>
              </a:rPr>
              <a:t>Class and Section Adjutants</a:t>
            </a:r>
            <a:br>
              <a:rPr lang="en-US" sz="3600" dirty="0">
                <a:latin typeface="Arial"/>
                <a:cs typeface="Arial"/>
              </a:rPr>
            </a:br>
            <a:br>
              <a:rPr lang="en-US" sz="3600" dirty="0">
                <a:latin typeface="Arial"/>
                <a:cs typeface="Arial"/>
              </a:rPr>
            </a:br>
            <a:r>
              <a:rPr lang="en-US" sz="3600" dirty="0">
                <a:latin typeface="Arial"/>
                <a:cs typeface="Arial"/>
              </a:rPr>
              <a:t>Arnold Conf Room (3rd Floor)</a:t>
            </a:r>
            <a:br>
              <a:rPr lang="en-US" sz="3600" b="1" dirty="0">
                <a:latin typeface="Calibri" panose="020F0502020204030204" pitchFamily="34" charset="0"/>
                <a:cs typeface="Calibri" panose="020F0502020204030204" pitchFamily="34" charset="0"/>
              </a:rPr>
            </a:br>
            <a:br>
              <a:rPr lang="en-US" sz="3600" b="1" dirty="0">
                <a:latin typeface="Calibri" panose="020F0502020204030204" pitchFamily="34" charset="0"/>
                <a:cs typeface="Calibri" panose="020F0502020204030204" pitchFamily="34" charset="0"/>
              </a:rPr>
            </a:br>
            <a:endParaRPr lang="en-US" sz="3600" b="1" dirty="0">
              <a:latin typeface="Calibri" panose="020F0502020204030204" pitchFamily="34" charset="0"/>
              <a:cs typeface="Calibri" panose="020F0502020204030204" pitchFamily="34" charset="0"/>
            </a:endParaRPr>
          </a:p>
        </p:txBody>
      </p:sp>
      <p:sp>
        <p:nvSpPr>
          <p:cNvPr id="5" name="Title 7"/>
          <p:cNvSpPr txBox="1">
            <a:spLocks/>
          </p:cNvSpPr>
          <p:nvPr/>
        </p:nvSpPr>
        <p:spPr>
          <a:xfrm>
            <a:off x="4572000" y="4451"/>
            <a:ext cx="4572000" cy="605149"/>
          </a:xfrm>
          <a:prstGeom prst="rect">
            <a:avLst/>
          </a:prstGeom>
        </p:spPr>
        <p:txBody>
          <a:bodyPr lIns="91440" tIns="45720" rIns="91440" bIns="45720" anchor="ctr">
            <a:normAutofit fontScale="97500"/>
          </a:bodyPr>
          <a:lstStyle>
            <a:lvl1pPr algn="ctr" defTabSz="685495" rtl="0" eaLnBrk="1" latinLnBrk="0" hangingPunct="1">
              <a:spcBef>
                <a:spcPct val="0"/>
              </a:spcBef>
              <a:buNone/>
              <a:defRPr sz="3300" kern="1200">
                <a:solidFill>
                  <a:schemeClr val="tx1"/>
                </a:solidFill>
                <a:latin typeface="Arial" pitchFamily="34" charset="0"/>
                <a:ea typeface="+mj-ea"/>
                <a:cs typeface="Arial" pitchFamily="34" charset="0"/>
              </a:defRPr>
            </a:lvl1pPr>
          </a:lstStyle>
          <a:p>
            <a:r>
              <a:rPr lang="en-US" sz="2800" b="1" i="1">
                <a:solidFill>
                  <a:schemeClr val="bg1"/>
                </a:solidFill>
                <a:effectLst>
                  <a:outerShdw blurRad="38100" dist="38100" dir="2700000" algn="tl">
                    <a:srgbClr val="000000">
                      <a:alpha val="43137"/>
                    </a:srgbClr>
                  </a:outerShdw>
                </a:effectLst>
                <a:latin typeface="Calibri"/>
                <a:ea typeface="Calibri"/>
                <a:cs typeface="Calibri"/>
              </a:rPr>
              <a:t>CLASS 2027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rtlCol="0">
            <a:normAutofit/>
          </a:bodyPr>
          <a:lstStyle/>
          <a:p>
            <a:pPr algn="ctr" fontAlgn="auto">
              <a:spcAft>
                <a:spcPts val="0"/>
              </a:spcAft>
              <a:defRPr/>
            </a:pPr>
            <a:r>
              <a:rPr lang="en-US" sz="4400">
                <a:solidFill>
                  <a:srgbClr val="0000FF"/>
                </a:solidFill>
                <a:uFill>
                  <a:solidFill>
                    <a:srgbClr val="FF0000"/>
                  </a:solidFill>
                </a:uFill>
                <a:latin typeface="Calibri" panose="020F0502020204030204" pitchFamily="34" charset="0"/>
                <a:cs typeface="Calibri" panose="020F0502020204030204" pitchFamily="34" charset="0"/>
              </a:rPr>
              <a:t>QUESTIONS?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FC296CD-7D9E-07F5-086A-509403413E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1EA25-6DBB-E9C4-FF15-6A96A92DA075}"/>
              </a:ext>
            </a:extLst>
          </p:cNvPr>
          <p:cNvSpPr>
            <a:spLocks noGrp="1"/>
          </p:cNvSpPr>
          <p:nvPr>
            <p:ph idx="1"/>
          </p:nvPr>
        </p:nvSpPr>
        <p:spPr>
          <a:xfrm>
            <a:off x="0" y="992034"/>
            <a:ext cx="9144000" cy="5662576"/>
          </a:xfrm>
        </p:spPr>
        <p:txBody>
          <a:bodyPr lIns="457200" tIns="45720" rIns="91440" bIns="45720" anchor="t">
            <a:normAutofit/>
          </a:bodyPr>
          <a:lstStyle/>
          <a:p>
            <a:pPr marL="233045" indent="-233045">
              <a:lnSpc>
                <a:spcPct val="110000"/>
              </a:lnSpc>
              <a:spcBef>
                <a:spcPts val="0"/>
              </a:spcBef>
              <a:spcAft>
                <a:spcPts val="400"/>
              </a:spcAft>
            </a:pPr>
            <a:r>
              <a:rPr lang="en-US" sz="1600" b="1">
                <a:latin typeface="Calibri" panose="020F0502020204030204" pitchFamily="34" charset="0"/>
                <a:ea typeface="Calibri" panose="020F0502020204030204" pitchFamily="34" charset="0"/>
                <a:cs typeface="Calibri" panose="020F0502020204030204" pitchFamily="34" charset="0"/>
              </a:rPr>
              <a:t>Medical in-processing</a:t>
            </a:r>
          </a:p>
          <a:p>
            <a:pPr marL="633095" lvl="1" indent="-233045">
              <a:spcAft>
                <a:spcPts val="400"/>
              </a:spcAft>
            </a:pPr>
            <a:r>
              <a:rPr lang="en-US" sz="1600">
                <a:latin typeface="Calibri" panose="020F0502020204030204" pitchFamily="34" charset="0"/>
                <a:ea typeface="Calibri" panose="020F0502020204030204" pitchFamily="34" charset="0"/>
                <a:cs typeface="Calibri" panose="020F0502020204030204" pitchFamily="34" charset="0"/>
              </a:rPr>
              <a:t>21 JUL (0745-1600)			Classrooms 4307-4310/4316-4319</a:t>
            </a:r>
            <a:endParaRPr lang="en-US" sz="1600" b="1">
              <a:latin typeface="Calibri" panose="020F0502020204030204" pitchFamily="34" charset="0"/>
              <a:ea typeface="Calibri" panose="020F0502020204030204" pitchFamily="34" charset="0"/>
              <a:cs typeface="Calibri" panose="020F0502020204030204" pitchFamily="34" charset="0"/>
            </a:endParaRPr>
          </a:p>
          <a:p>
            <a:pPr marL="633095" lvl="1" indent="-233045">
              <a:spcAft>
                <a:spcPts val="400"/>
              </a:spcAft>
            </a:pPr>
            <a:r>
              <a:rPr lang="en-US" sz="1600">
                <a:latin typeface="Calibri" panose="020F0502020204030204" pitchFamily="34" charset="0"/>
                <a:ea typeface="Calibri" panose="020F0502020204030204" pitchFamily="34" charset="0"/>
                <a:cs typeface="Calibri" panose="020F0502020204030204" pitchFamily="34" charset="0"/>
              </a:rPr>
              <a:t>23 JUL (0745-1600)			Classrooms 4307-4310/4316-4319</a:t>
            </a:r>
          </a:p>
          <a:p>
            <a:pPr marL="633095" lvl="1" indent="-233045">
              <a:spcAft>
                <a:spcPts val="400"/>
              </a:spcAft>
            </a:pPr>
            <a:r>
              <a:rPr lang="en-US" sz="1600">
                <a:latin typeface="Calibri" panose="020F0502020204030204" pitchFamily="34" charset="0"/>
                <a:ea typeface="Calibri" panose="020F0502020204030204" pitchFamily="34" charset="0"/>
                <a:cs typeface="Calibri" panose="020F0502020204030204" pitchFamily="34" charset="0"/>
              </a:rPr>
              <a:t>28 JUL (0745-1600)		 	Classrooms 4307-4310/4316-4319</a:t>
            </a:r>
            <a:endParaRPr lang="en-US" sz="1600" b="1">
              <a:latin typeface="Calibri" panose="020F0502020204030204" pitchFamily="34" charset="0"/>
              <a:ea typeface="Calibri" panose="020F0502020204030204" pitchFamily="34" charset="0"/>
              <a:cs typeface="Calibri" panose="020F0502020204030204" pitchFamily="34" charset="0"/>
            </a:endParaRPr>
          </a:p>
          <a:p>
            <a:pPr marL="175895" indent="-233045">
              <a:lnSpc>
                <a:spcPct val="110000"/>
              </a:lnSpc>
              <a:spcAft>
                <a:spcPts val="400"/>
              </a:spcAft>
            </a:pPr>
            <a:r>
              <a:rPr lang="en-US" sz="1600" b="1">
                <a:latin typeface="Calibri" panose="020F0502020204030204" pitchFamily="34" charset="0"/>
                <a:ea typeface="Calibri" panose="020F0502020204030204" pitchFamily="34" charset="0"/>
                <a:cs typeface="Calibri" panose="020F0502020204030204" pitchFamily="34" charset="0"/>
              </a:rPr>
              <a:t>Branch Prep Courses </a:t>
            </a:r>
          </a:p>
          <a:p>
            <a:pPr marL="633095" lvl="1" indent="-233045">
              <a:spcAft>
                <a:spcPts val="400"/>
              </a:spcAft>
            </a:pPr>
            <a:r>
              <a:rPr lang="en-US" sz="1600">
                <a:latin typeface="Calibri" panose="020F0502020204030204" pitchFamily="34" charset="0"/>
                <a:ea typeface="Calibri" panose="020F0502020204030204" pitchFamily="34" charset="0"/>
                <a:cs typeface="Calibri" panose="020F0502020204030204" pitchFamily="34" charset="0"/>
              </a:rPr>
              <a:t>22-24 JUL (0830-1600)			Various Classrooms </a:t>
            </a:r>
            <a:endParaRPr lang="en-US">
              <a:latin typeface="Calibri" panose="020F0502020204030204" pitchFamily="34" charset="0"/>
              <a:ea typeface="Calibri" panose="020F0502020204030204" pitchFamily="34" charset="0"/>
              <a:cs typeface="Calibri" panose="020F0502020204030204" pitchFamily="34" charset="0"/>
            </a:endParaRPr>
          </a:p>
          <a:p>
            <a:pPr marL="175895" indent="-233045">
              <a:lnSpc>
                <a:spcPct val="110000"/>
              </a:lnSpc>
              <a:spcAft>
                <a:spcPts val="400"/>
              </a:spcAft>
            </a:pPr>
            <a:r>
              <a:rPr lang="en-US" sz="1600" b="1">
                <a:latin typeface="Calibri" panose="020F0502020204030204" pitchFamily="34" charset="0"/>
                <a:ea typeface="Calibri" panose="020F0502020204030204" pitchFamily="34" charset="0"/>
                <a:cs typeface="Calibri" panose="020F0502020204030204" pitchFamily="34" charset="0"/>
              </a:rPr>
              <a:t>CGSS School Program Briefs</a:t>
            </a:r>
          </a:p>
          <a:p>
            <a:pPr marL="633095" lvl="1" indent="-233045">
              <a:spcAft>
                <a:spcPts val="400"/>
              </a:spcAft>
            </a:pPr>
            <a:r>
              <a:rPr lang="en-US" sz="1600">
                <a:latin typeface="Calibri" panose="020F0502020204030204" pitchFamily="34" charset="0"/>
                <a:ea typeface="Calibri" panose="020F0502020204030204" pitchFamily="34" charset="0"/>
                <a:cs typeface="Calibri" panose="020F0502020204030204" pitchFamily="34" charset="0"/>
              </a:rPr>
              <a:t>29 JUL (0830-1720)		 	L&amp;CC Eisenhower Auditorium</a:t>
            </a:r>
          </a:p>
          <a:p>
            <a:pPr marL="150495" indent="-204470" fontAlgn="t">
              <a:lnSpc>
                <a:spcPct val="110000"/>
              </a:lnSpc>
              <a:spcAft>
                <a:spcPts val="400"/>
              </a:spcAft>
            </a:pPr>
            <a:r>
              <a:rPr lang="en-US" sz="1600" b="1">
                <a:latin typeface="Calibri" panose="020F0502020204030204" pitchFamily="34" charset="0"/>
                <a:ea typeface="Calibri" panose="020F0502020204030204" pitchFamily="34" charset="0"/>
                <a:cs typeface="Calibri" panose="020F0502020204030204" pitchFamily="34" charset="0"/>
              </a:rPr>
              <a:t>Branch Day</a:t>
            </a:r>
          </a:p>
          <a:p>
            <a:pPr marL="633095" lvl="1" indent="-233045">
              <a:spcAft>
                <a:spcPts val="400"/>
              </a:spcAft>
            </a:pPr>
            <a:r>
              <a:rPr lang="en-US" sz="1600">
                <a:latin typeface="Calibri" panose="020F0502020204030204" pitchFamily="34" charset="0"/>
                <a:ea typeface="Calibri" panose="020F0502020204030204" pitchFamily="34" charset="0"/>
                <a:cs typeface="Calibri" panose="020F0502020204030204" pitchFamily="34" charset="0"/>
              </a:rPr>
              <a:t>30 JUL (0830-0930) 		 	L&amp;CC Eisenhower Auditorium</a:t>
            </a:r>
          </a:p>
          <a:p>
            <a:pPr marL="150495" indent="-204470" fontAlgn="t">
              <a:lnSpc>
                <a:spcPct val="110000"/>
              </a:lnSpc>
              <a:spcAft>
                <a:spcPts val="400"/>
              </a:spcAft>
            </a:pPr>
            <a:r>
              <a:rPr lang="en-US" sz="1600" b="1">
                <a:latin typeface="Calibri" panose="020F0502020204030204" pitchFamily="34" charset="0"/>
                <a:ea typeface="Calibri" panose="020F0502020204030204" pitchFamily="34" charset="0"/>
                <a:cs typeface="Calibri" panose="020F0502020204030204" pitchFamily="34" charset="0"/>
              </a:rPr>
              <a:t>USSD in Brief</a:t>
            </a:r>
          </a:p>
          <a:p>
            <a:pPr marL="633095" lvl="1" indent="-233045">
              <a:spcAft>
                <a:spcPts val="400"/>
              </a:spcAft>
            </a:pPr>
            <a:r>
              <a:rPr lang="en-US" sz="1600">
                <a:latin typeface="Calibri" panose="020F0502020204030204" pitchFamily="34" charset="0"/>
                <a:ea typeface="Calibri" panose="020F0502020204030204" pitchFamily="34" charset="0"/>
                <a:cs typeface="Calibri" panose="020F0502020204030204" pitchFamily="34" charset="0"/>
              </a:rPr>
              <a:t>31 JUL (0830-1520)			L&amp;CC Eisenhower Auditorium</a:t>
            </a:r>
          </a:p>
          <a:p>
            <a:pPr marL="0" indent="0" fontAlgn="t">
              <a:lnSpc>
                <a:spcPct val="110000"/>
              </a:lnSpc>
              <a:spcAft>
                <a:spcPts val="400"/>
              </a:spcAft>
              <a:buNone/>
            </a:pPr>
            <a:endParaRPr lang="en-US" sz="1600" b="1">
              <a:latin typeface="Calibri" panose="020F0502020204030204" pitchFamily="34" charset="0"/>
              <a:ea typeface="Calibri" panose="020F0502020204030204" pitchFamily="34" charset="0"/>
              <a:cs typeface="Calibri" panose="020F0502020204030204" pitchFamily="34" charset="0"/>
            </a:endParaRPr>
          </a:p>
          <a:p>
            <a:pPr marL="629920" indent="-233045">
              <a:lnSpc>
                <a:spcPct val="110000"/>
              </a:lnSpc>
              <a:spcBef>
                <a:spcPts val="0"/>
              </a:spcBef>
            </a:pPr>
            <a:endParaRPr lang="en-US" sz="1400">
              <a:latin typeface="Calibri" panose="020F0502020204030204" pitchFamily="34" charset="0"/>
              <a:ea typeface="Calibri" panose="020F0502020204030204" pitchFamily="34" charset="0"/>
              <a:cs typeface="Calibri" panose="020F0502020204030204" pitchFamily="34" charset="0"/>
            </a:endParaRPr>
          </a:p>
          <a:p>
            <a:pPr marL="633095" lvl="1" indent="-233045">
              <a:spcBef>
                <a:spcPts val="600"/>
              </a:spcBef>
            </a:pPr>
            <a:endParaRPr lang="en-US" sz="1600" b="1">
              <a:latin typeface="Calibri" panose="020F0502020204030204" pitchFamily="34" charset="0"/>
              <a:ea typeface="Calibri" panose="020F0502020204030204" pitchFamily="34" charset="0"/>
              <a:cs typeface="Calibri" panose="020F0502020204030204" pitchFamily="34" charset="0"/>
            </a:endParaRPr>
          </a:p>
          <a:p>
            <a:pPr marL="633095" lvl="1" indent="-233045">
              <a:spcBef>
                <a:spcPts val="600"/>
              </a:spcBef>
            </a:pPr>
            <a:endParaRPr lang="en-US" sz="1600">
              <a:latin typeface="Calibri" panose="020F0502020204030204" pitchFamily="34" charset="0"/>
              <a:ea typeface="Calibri" panose="020F0502020204030204" pitchFamily="34" charset="0"/>
              <a:cs typeface="Calibri" panose="020F0502020204030204" pitchFamily="34" charset="0"/>
            </a:endParaRPr>
          </a:p>
          <a:p>
            <a:pPr marL="400050" lvl="1" indent="0">
              <a:spcBef>
                <a:spcPts val="600"/>
              </a:spcBef>
              <a:buNone/>
            </a:pPr>
            <a:endParaRPr lang="en-US" sz="1600">
              <a:latin typeface="Calibri" panose="020F0502020204030204" pitchFamily="34" charset="0"/>
              <a:ea typeface="Calibri" panose="020F0502020204030204" pitchFamily="34" charset="0"/>
              <a:cs typeface="Calibri" panose="020F0502020204030204" pitchFamily="34" charset="0"/>
            </a:endParaRPr>
          </a:p>
        </p:txBody>
      </p:sp>
      <p:sp>
        <p:nvSpPr>
          <p:cNvPr id="7" name="Title 47">
            <a:extLst>
              <a:ext uri="{FF2B5EF4-FFF2-40B4-BE49-F238E27FC236}">
                <a16:creationId xmlns:a16="http://schemas.microsoft.com/office/drawing/2014/main" id="{638077FD-36FC-9EE6-BB78-592367073CF4}"/>
              </a:ext>
            </a:extLst>
          </p:cNvPr>
          <p:cNvSpPr txBox="1">
            <a:spLocks/>
          </p:cNvSpPr>
          <p:nvPr/>
        </p:nvSpPr>
        <p:spPr>
          <a:xfrm>
            <a:off x="4571999" y="-1245"/>
            <a:ext cx="4572001" cy="610845"/>
          </a:xfrm>
          <a:prstGeom prst="rect">
            <a:avLst/>
          </a:prstGeom>
        </p:spPr>
        <p:txBody>
          <a:bodyPr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pPr algn="l"/>
            <a:r>
              <a:rPr lang="en-US">
                <a:latin typeface="+mn-lt"/>
              </a:rPr>
              <a:t>CGSC IMPORTANT DATES</a:t>
            </a:r>
          </a:p>
        </p:txBody>
      </p:sp>
    </p:spTree>
    <p:extLst>
      <p:ext uri="{BB962C8B-B14F-4D97-AF65-F5344CB8AC3E}">
        <p14:creationId xmlns:p14="http://schemas.microsoft.com/office/powerpoint/2010/main" val="22590421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buffalo soldier.jpg"/>
          <p:cNvPicPr>
            <a:picLocks noChangeAspect="1"/>
          </p:cNvPicPr>
          <p:nvPr/>
        </p:nvPicPr>
        <p:blipFill>
          <a:blip r:embed="rId2" cstate="print">
            <a:lum bright="30000"/>
            <a:extLst>
              <a:ext uri="{28A0092B-C50C-407E-A947-70E740481C1C}">
                <a14:useLocalDpi xmlns:a14="http://schemas.microsoft.com/office/drawing/2010/main" val="0"/>
              </a:ext>
            </a:extLst>
          </a:blip>
          <a:stretch>
            <a:fillRect/>
          </a:stretch>
        </p:blipFill>
        <p:spPr>
          <a:xfrm>
            <a:off x="381000" y="1905000"/>
            <a:ext cx="8382000" cy="4495800"/>
          </a:xfrm>
          <a:prstGeom prst="rect">
            <a:avLst/>
          </a:prstGeom>
          <a:ln>
            <a:noFill/>
          </a:ln>
          <a:effectLst>
            <a:softEdge rad="635000"/>
          </a:effectLst>
        </p:spPr>
      </p:pic>
      <p:sp>
        <p:nvSpPr>
          <p:cNvPr id="5" name="Content Placeholder 2"/>
          <p:cNvSpPr txBox="1">
            <a:spLocks/>
          </p:cNvSpPr>
          <p:nvPr/>
        </p:nvSpPr>
        <p:spPr>
          <a:xfrm>
            <a:off x="152400" y="3352800"/>
            <a:ext cx="88392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57061" indent="-257061" algn="l" defTabSz="685495"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1pPr>
            <a:lvl2pPr marL="556964" indent="-214217" algn="l" defTabSz="685495" rtl="0" eaLnBrk="1" latinLnBrk="0" hangingPunct="1">
              <a:spcBef>
                <a:spcPct val="20000"/>
              </a:spcBef>
              <a:buFont typeface="Arial" pitchFamily="34" charset="0"/>
              <a:buChar char="–"/>
              <a:defRPr sz="2100" kern="1200">
                <a:solidFill>
                  <a:schemeClr val="tx1"/>
                </a:solidFill>
                <a:latin typeface="Arial" pitchFamily="34" charset="0"/>
                <a:ea typeface="+mn-ea"/>
                <a:cs typeface="Arial" pitchFamily="34" charset="0"/>
              </a:defRPr>
            </a:lvl2pPr>
            <a:lvl3pPr marL="856868" indent="-171374" algn="l" defTabSz="685495"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199615" indent="-171374" algn="l" defTabSz="685495"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4pPr>
            <a:lvl5pPr marL="1542364" indent="-171374" algn="l" defTabSz="685495"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5pPr>
            <a:lvl6pPr marL="1885110" indent="-171374" algn="l" defTabSz="68549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858" indent="-171374" algn="l" defTabSz="68549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604" indent="-171374" algn="l" defTabSz="68549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351" indent="-171374" algn="l" defTabSz="68549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itchFamily="34" charset="0"/>
              <a:buNone/>
            </a:pPr>
            <a:r>
              <a:rPr lang="en-US" sz="4000" b="1" spc="50">
                <a:ln w="11430"/>
                <a:solidFill>
                  <a:srgbClr val="0000FF"/>
                </a:solidFill>
                <a:effectLst>
                  <a:outerShdw blurRad="76200" dist="50800" dir="5400000" algn="tl" rotWithShape="0">
                    <a:srgbClr val="000000">
                      <a:alpha val="65000"/>
                    </a:srgbClr>
                  </a:outerShdw>
                </a:effectLst>
              </a:rPr>
              <a:t>Congratulations on your selection!</a:t>
            </a:r>
          </a:p>
          <a:p>
            <a:pPr>
              <a:buFont typeface="Arial" pitchFamily="34" charset="0"/>
              <a:buNone/>
            </a:pPr>
            <a:endParaRPr 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Rectangle 5"/>
          <p:cNvSpPr/>
          <p:nvPr/>
        </p:nvSpPr>
        <p:spPr>
          <a:xfrm>
            <a:off x="1981200" y="5325070"/>
            <a:ext cx="5096010" cy="923330"/>
          </a:xfrm>
          <a:prstGeom prst="rect">
            <a:avLst/>
          </a:prstGeom>
          <a:noFill/>
        </p:spPr>
        <p:txBody>
          <a:bodyPr spcFirstLastPara="1" wrap="none" lIns="91440" tIns="45720" rIns="91440" bIns="45720" numCol="1" anchor="t">
            <a:prstTxWarp prst="textArchDown">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7200" b="1" cap="none" spc="50">
                <a:ln w="11430"/>
                <a:solidFill>
                  <a:srgbClr val="FF0000"/>
                </a:solidFill>
                <a:effectLst>
                  <a:outerShdw blurRad="76200" dist="50800" dir="5400000" algn="tl" rotWithShape="0">
                    <a:srgbClr val="000000">
                      <a:alpha val="65000"/>
                    </a:srgbClr>
                  </a:outerShdw>
                </a:effectLst>
                <a:latin typeface="Arial"/>
                <a:cs typeface="Arial"/>
              </a:rPr>
              <a:t>Class </a:t>
            </a:r>
            <a:r>
              <a:rPr lang="en-US" sz="7200" b="1" spc="50">
                <a:ln w="11430"/>
                <a:solidFill>
                  <a:srgbClr val="FF0000"/>
                </a:solidFill>
                <a:effectLst>
                  <a:outerShdw blurRad="76200" dist="50800" dir="5400000" algn="tl" rotWithShape="0">
                    <a:srgbClr val="000000">
                      <a:alpha val="65000"/>
                    </a:srgbClr>
                  </a:outerShdw>
                </a:effectLst>
                <a:latin typeface="Arial"/>
                <a:cs typeface="Arial"/>
              </a:rPr>
              <a:t>2027</a:t>
            </a:r>
            <a:endParaRPr lang="en-US" sz="7200" b="1" cap="none" spc="50">
              <a:ln w="11430"/>
              <a:solidFill>
                <a:srgbClr val="FF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 name="Rectangle 6"/>
          <p:cNvSpPr/>
          <p:nvPr/>
        </p:nvSpPr>
        <p:spPr>
          <a:xfrm>
            <a:off x="1600200" y="1595882"/>
            <a:ext cx="6019800" cy="923330"/>
          </a:xfrm>
          <a:prstGeom prst="rect">
            <a:avLst/>
          </a:prstGeom>
          <a:noFill/>
        </p:spPr>
        <p:txBody>
          <a:bodyPr wrap="none" lIns="91440" tIns="45720" rIns="91440" bIns="45720">
            <a:prstTxWarp prst="textArchUp">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cap="none" spc="50">
                <a:ln w="11430"/>
                <a:solidFill>
                  <a:srgbClr val="FF0000"/>
                </a:solidFill>
                <a:effectLst>
                  <a:outerShdw blurRad="76200" dist="50800" dir="5400000" algn="tl" rotWithShape="0">
                    <a:schemeClr val="tx1">
                      <a:alpha val="65000"/>
                    </a:schemeClr>
                  </a:outerShdw>
                </a:effectLst>
                <a:latin typeface="Arial" pitchFamily="34" charset="0"/>
                <a:cs typeface="Arial" pitchFamily="34" charset="0"/>
              </a:rPr>
              <a:t>Welcome</a:t>
            </a:r>
          </a:p>
        </p:txBody>
      </p:sp>
    </p:spTree>
    <p:extLst>
      <p:ext uri="{BB962C8B-B14F-4D97-AF65-F5344CB8AC3E}">
        <p14:creationId xmlns:p14="http://schemas.microsoft.com/office/powerpoint/2010/main" val="2038292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5bb5878e-c49c-46cb-b466-bdcf53f911dc">
      <Terms xmlns="http://schemas.microsoft.com/office/infopath/2007/PartnerControls"/>
    </lcf76f155ced4ddcb4097134ff3c332f>
    <TaxCatchAll xmlns="d62f9dab-9101-44c2-9037-d51a66883ae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9E9B68D5377BC4198CA63667114F8F5" ma:contentTypeVersion="12" ma:contentTypeDescription="Create a new document." ma:contentTypeScope="" ma:versionID="543cf860cb4f863f97400c05d5340ff5">
  <xsd:schema xmlns:xsd="http://www.w3.org/2001/XMLSchema" xmlns:xs="http://www.w3.org/2001/XMLSchema" xmlns:p="http://schemas.microsoft.com/office/2006/metadata/properties" xmlns:ns1="http://schemas.microsoft.com/sharepoint/v3" xmlns:ns2="5bb5878e-c49c-46cb-b466-bdcf53f911dc" xmlns:ns3="d62f9dab-9101-44c2-9037-d51a66883ae4" targetNamespace="http://schemas.microsoft.com/office/2006/metadata/properties" ma:root="true" ma:fieldsID="9b1a3b4f9eb21c83d6a96507af69e8e8" ns1:_="" ns2:_="" ns3:_="">
    <xsd:import namespace="http://schemas.microsoft.com/sharepoint/v3"/>
    <xsd:import namespace="5bb5878e-c49c-46cb-b466-bdcf53f911dc"/>
    <xsd:import namespace="d62f9dab-9101-44c2-9037-d51a66883ae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b5878e-c49c-46cb-b466-bdcf53f911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874fec-6985-468d-9a86-0194f6fd86d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2f9dab-9101-44c2-9037-d51a66883ae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06f2807-2ffd-41c0-ba54-a3b097fb8f87}" ma:internalName="TaxCatchAll" ma:showField="CatchAllData" ma:web="d62f9dab-9101-44c2-9037-d51a66883a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DB629C-0538-472D-B4F5-812BBF18ADB4}">
  <ds:schemaRefs>
    <ds:schemaRef ds:uri="http://purl.org/dc/terms/"/>
    <ds:schemaRef ds:uri="http://purl.org/dc/dcmitype/"/>
    <ds:schemaRef ds:uri="http://purl.org/dc/elements/1.1/"/>
    <ds:schemaRef ds:uri="907476d5-1256-4a52-9548-7e0f1678555d"/>
    <ds:schemaRef ds:uri="http://schemas.microsoft.com/office/2006/documentManagement/types"/>
    <ds:schemaRef ds:uri="http://schemas.microsoft.com/office/infopath/2007/PartnerControls"/>
    <ds:schemaRef ds:uri="http://schemas.openxmlformats.org/package/2006/metadata/core-properties"/>
    <ds:schemaRef ds:uri="8afce94b-5765-4b0c-8e0c-62cf428f6784"/>
    <ds:schemaRef ds:uri="http://schemas.microsoft.com/sharepoint/v3"/>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EAF3F81-D259-4074-B84A-82D2B94E166A}">
  <ds:schemaRefs>
    <ds:schemaRef ds:uri="http://schemas.microsoft.com/sharepoint/v3/contenttype/forms"/>
  </ds:schemaRefs>
</ds:datastoreItem>
</file>

<file path=customXml/itemProps3.xml><?xml version="1.0" encoding="utf-8"?>
<ds:datastoreItem xmlns:ds="http://schemas.openxmlformats.org/officeDocument/2006/customXml" ds:itemID="{41F86E98-4D58-4AF0-8BD8-13CEE8AAF2D1}"/>
</file>

<file path=docMetadata/LabelInfo.xml><?xml version="1.0" encoding="utf-8"?>
<clbl:labelList xmlns:clbl="http://schemas.microsoft.com/office/2020/mipLabelMetadata">
  <clbl:label id="{554eecc5-e26c-4620-b240-5a8bb326c33d}" enabled="1" method="Privileged" siteId="{fae6d70f-954b-4811-92b6-0530d6f84c43}"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4834</Words>
  <Application>Microsoft Office PowerPoint</Application>
  <PresentationFormat>On-screen Show (4:3)</PresentationFormat>
  <Paragraphs>661</Paragraphs>
  <Slides>54</Slides>
  <Notes>24</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 Arial</vt:lpstr>
      <vt:lpstr>Aptos</vt:lpstr>
      <vt:lpstr>Aptos Display</vt:lpstr>
      <vt:lpstr>Arial</vt:lpstr>
      <vt:lpstr>Calibri</vt:lpstr>
      <vt:lpstr>Courier New</vt:lpstr>
      <vt:lpstr>1_Office Theme</vt:lpstr>
      <vt:lpstr>US Student Detachment Orientation    Command and General Staff School Class AY27 </vt:lpstr>
      <vt:lpstr>USSD MISSION</vt:lpstr>
      <vt:lpstr>WHAT WE DO FOR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ABSENCES "QUICK FIRE"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WHEN TO CALL US</vt:lpstr>
      <vt:lpstr>PowerPoint Presentation</vt:lpstr>
      <vt:lpstr>THOUGHTS</vt:lpstr>
      <vt:lpstr>DESIGNATED POSITIONS CGSC CLASS 2027</vt:lpstr>
      <vt:lpstr>PowerPoint Presentation</vt:lpstr>
      <vt:lpstr>PowerPoint Presentation</vt:lpstr>
      <vt:lpstr>PowerPoint Presentation</vt:lpstr>
      <vt:lpstr>PowerPoint Presentation</vt:lpstr>
      <vt:lpstr> 0800, 14 August  Student Leadership (Class, Section) and Class Officers  Marshal Auditorium    </vt:lpstr>
      <vt:lpstr>0800, 14 August  Class and Section Adjutants  Arnold Conf Room (3rd Floor)  </vt:lpstr>
      <vt:lpstr>QUESTIONS?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Starkey, Andrew B MAJ USARMY AWC (USA)</dc:creator>
  <cp:lastModifiedBy>Goldman, Amanda M LTC USARMY CAC (USA)</cp:lastModifiedBy>
  <cp:revision>666</cp:revision>
  <cp:lastPrinted>2025-12-22T20:30:19Z</cp:lastPrinted>
  <dcterms:created xsi:type="dcterms:W3CDTF">2025-12-05T17:31:21Z</dcterms:created>
  <dcterms:modified xsi:type="dcterms:W3CDTF">2026-08-06T19:07:41Z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0x010100A9E9B68D5377BC4198CA63667114F8F5</vt:lpwstr>
  </property>
  <property fmtid="{D5CDD505-2E9C-101B-9397-08002B2CF9AE}" pid="3" name="MediaServiceImageTags">
    <vt:lpwstr/>
  </property>
  <property fmtid="{D5CDD505-2E9C-101B-9397-08002B2CF9AE}" pid="4" name="Order">
    <vt:r8>43300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